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21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70571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2478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0974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624627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21175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840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3362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79296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80898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1211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990361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1D4BC-C9F9-4A6B-A416-45AC42CB1600}" type="datetimeFigureOut">
              <a:rPr lang="ko-KR" altLang="en-US" smtClean="0"/>
              <a:t>2014-06-24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60CF2-8A0A-4899-90D8-D8FF77ADE6FA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1194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520" y="159391"/>
            <a:ext cx="11543513" cy="65098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59447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와이드스크린</PresentationFormat>
  <Paragraphs>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이동현</dc:creator>
  <cp:lastModifiedBy>이동현</cp:lastModifiedBy>
  <cp:revision>1</cp:revision>
  <dcterms:created xsi:type="dcterms:W3CDTF">2014-06-24T01:11:20Z</dcterms:created>
  <dcterms:modified xsi:type="dcterms:W3CDTF">2014-06-24T01:11:50Z</dcterms:modified>
</cp:coreProperties>
</file>