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1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05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47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9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246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117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40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36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792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08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121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903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1D4BC-C9F9-4A6B-A416-45AC42CB1600}" type="datetimeFigureOut">
              <a:rPr lang="ko-KR" altLang="en-US" smtClean="0"/>
              <a:t>2014-06-24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0CF2-8A0A-4899-90D8-D8FF77ADE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94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20" y="159391"/>
            <a:ext cx="11543513" cy="650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44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이동현</dc:creator>
  <cp:lastModifiedBy>이동현</cp:lastModifiedBy>
  <cp:revision>1</cp:revision>
  <dcterms:created xsi:type="dcterms:W3CDTF">2014-06-24T01:11:20Z</dcterms:created>
  <dcterms:modified xsi:type="dcterms:W3CDTF">2014-06-24T01:11:50Z</dcterms:modified>
</cp:coreProperties>
</file>