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974" autoAdjust="0"/>
    <p:restoredTop sz="94655" autoAdjust="0"/>
  </p:normalViewPr>
  <p:slideViewPr>
    <p:cSldViewPr>
      <p:cViewPr varScale="1">
        <p:scale>
          <a:sx n="152" d="100"/>
          <a:sy n="152" d="100"/>
        </p:scale>
        <p:origin x="-4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995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387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9243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39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838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7020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604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16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124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133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552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57F3A-ECC9-4E4E-962D-59792CFD0E09}" type="datetimeFigureOut">
              <a:rPr lang="ko-KR" altLang="en-US" smtClean="0"/>
              <a:t>2017-04-13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D62C4-B599-47C4-8217-BFBC0F5EAA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848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458075" cy="378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19606" y="2842875"/>
            <a:ext cx="130356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‘</a:t>
            </a:r>
            <a:r>
              <a:rPr lang="ko-KR" altLang="en-US" sz="900" dirty="0" smtClean="0"/>
              <a:t>법인인감</a:t>
            </a:r>
            <a:r>
              <a:rPr lang="en-US" altLang="ko-KR" sz="900" dirty="0" smtClean="0"/>
              <a:t>’</a:t>
            </a:r>
          </a:p>
          <a:p>
            <a:r>
              <a:rPr lang="en-US" altLang="ko-KR" sz="900" dirty="0" smtClean="0"/>
              <a:t>‘</a:t>
            </a:r>
            <a:r>
              <a:rPr lang="ko-KR" altLang="en-US" sz="900" dirty="0" smtClean="0"/>
              <a:t>사용인감</a:t>
            </a:r>
            <a:r>
              <a:rPr lang="en-US" altLang="ko-KR" sz="900" dirty="0" smtClean="0"/>
              <a:t>’</a:t>
            </a:r>
          </a:p>
          <a:p>
            <a:endParaRPr lang="en-US" altLang="ko-KR" sz="900" dirty="0"/>
          </a:p>
          <a:p>
            <a:r>
              <a:rPr lang="ko-KR" altLang="en-US" sz="900" dirty="0" smtClean="0"/>
              <a:t>순서로 표시되도록 함</a:t>
            </a:r>
            <a:endParaRPr lang="en-US" altLang="ko-KR" sz="900" dirty="0" smtClean="0"/>
          </a:p>
          <a:p>
            <a:r>
              <a:rPr lang="en-US" altLang="ko-KR" sz="900" dirty="0" smtClean="0"/>
              <a:t>Default</a:t>
            </a:r>
            <a:r>
              <a:rPr lang="ko-KR" altLang="en-US" sz="900" dirty="0" smtClean="0"/>
              <a:t>는 법인인감</a:t>
            </a:r>
            <a:endParaRPr lang="ko-KR" altLang="en-US" sz="900" dirty="0"/>
          </a:p>
        </p:txBody>
      </p:sp>
      <p:sp>
        <p:nvSpPr>
          <p:cNvPr id="7" name="TextBox 6"/>
          <p:cNvSpPr txBox="1"/>
          <p:nvPr/>
        </p:nvSpPr>
        <p:spPr>
          <a:xfrm>
            <a:off x="5556110" y="2078962"/>
            <a:ext cx="232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안내문구 추가</a:t>
            </a:r>
            <a:endParaRPr lang="en-US" altLang="ko-KR" sz="900" dirty="0" smtClean="0"/>
          </a:p>
          <a:p>
            <a:r>
              <a:rPr lang="en-US" altLang="ko-KR" sz="900" dirty="0" smtClean="0">
                <a:solidFill>
                  <a:srgbClr val="FF0000"/>
                </a:solidFill>
              </a:rPr>
              <a:t>※ ‘</a:t>
            </a:r>
            <a:r>
              <a:rPr lang="ko-KR" altLang="en-US" sz="900" dirty="0" smtClean="0">
                <a:solidFill>
                  <a:srgbClr val="FF0000"/>
                </a:solidFill>
              </a:rPr>
              <a:t>기준일자</a:t>
            </a:r>
            <a:r>
              <a:rPr lang="en-US" altLang="ko-KR" sz="900" dirty="0" smtClean="0">
                <a:solidFill>
                  <a:srgbClr val="FF0000"/>
                </a:solidFill>
              </a:rPr>
              <a:t>’</a:t>
            </a:r>
            <a:r>
              <a:rPr lang="ko-KR" altLang="en-US" sz="900" dirty="0" smtClean="0">
                <a:solidFill>
                  <a:srgbClr val="FF0000"/>
                </a:solidFill>
              </a:rPr>
              <a:t>는 </a:t>
            </a:r>
            <a:r>
              <a:rPr lang="ko-KR" altLang="en-US" sz="900" dirty="0" err="1" smtClean="0">
                <a:solidFill>
                  <a:srgbClr val="FF0000"/>
                </a:solidFill>
              </a:rPr>
              <a:t>사용인감계의</a:t>
            </a:r>
            <a:r>
              <a:rPr lang="ko-KR" altLang="en-US" sz="900" dirty="0" smtClean="0">
                <a:solidFill>
                  <a:srgbClr val="FF0000"/>
                </a:solidFill>
              </a:rPr>
              <a:t> 일자입니다</a:t>
            </a:r>
            <a:r>
              <a:rPr lang="en-US" altLang="ko-KR" sz="900" dirty="0" smtClean="0">
                <a:solidFill>
                  <a:srgbClr val="FF0000"/>
                </a:solidFill>
              </a:rPr>
              <a:t>.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6" name="오른쪽 중괄호 5"/>
          <p:cNvSpPr/>
          <p:nvPr/>
        </p:nvSpPr>
        <p:spPr>
          <a:xfrm rot="16200000">
            <a:off x="6537131" y="2493008"/>
            <a:ext cx="540060" cy="115212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348198" y="3159082"/>
            <a:ext cx="2191626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/>
              <a:t>[</a:t>
            </a:r>
            <a:r>
              <a:rPr lang="ko-KR" altLang="en-US" sz="1100" b="1" dirty="0" smtClean="0"/>
              <a:t>기준일자</a:t>
            </a:r>
            <a:r>
              <a:rPr lang="en-US" altLang="ko-KR" sz="1100" b="1" dirty="0" smtClean="0"/>
              <a:t>]</a:t>
            </a:r>
          </a:p>
          <a:p>
            <a:r>
              <a:rPr lang="ko-KR" altLang="en-US" sz="900" dirty="0" smtClean="0"/>
              <a:t>필드 추가</a:t>
            </a:r>
            <a:endParaRPr lang="en-US" altLang="ko-KR" sz="900" dirty="0" smtClean="0"/>
          </a:p>
          <a:p>
            <a:endParaRPr lang="en-US" altLang="ko-KR" sz="900" dirty="0"/>
          </a:p>
          <a:p>
            <a:r>
              <a:rPr lang="ko-KR" altLang="en-US" sz="900" dirty="0" smtClean="0"/>
              <a:t>형식은 </a:t>
            </a:r>
            <a:r>
              <a:rPr lang="en-US" altLang="ko-KR" sz="900" dirty="0" smtClean="0"/>
              <a:t>yyyy.mm.dd</a:t>
            </a:r>
          </a:p>
          <a:p>
            <a:r>
              <a:rPr lang="ko-KR" altLang="en-US" sz="900" dirty="0" smtClean="0"/>
              <a:t>입력한 일자가 </a:t>
            </a:r>
            <a:r>
              <a:rPr lang="ko-KR" altLang="en-US" sz="900" dirty="0" err="1" smtClean="0"/>
              <a:t>사용인감계의</a:t>
            </a:r>
            <a:r>
              <a:rPr lang="ko-KR" altLang="en-US" sz="900" dirty="0" smtClean="0"/>
              <a:t> 일자가 됨</a:t>
            </a:r>
            <a:endParaRPr lang="ko-KR" alt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2027718" y="2078962"/>
            <a:ext cx="232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 smtClean="0"/>
              <a:t>안내문구 추가</a:t>
            </a:r>
            <a:endParaRPr lang="en-US" altLang="ko-KR" sz="900" dirty="0" smtClean="0"/>
          </a:p>
          <a:p>
            <a:r>
              <a:rPr lang="en-US" altLang="ko-KR" sz="900" dirty="0" smtClean="0">
                <a:solidFill>
                  <a:srgbClr val="FF0000"/>
                </a:solidFill>
              </a:rPr>
              <a:t>※ ‘</a:t>
            </a:r>
            <a:r>
              <a:rPr lang="ko-KR" altLang="en-US" sz="900" dirty="0" smtClean="0">
                <a:solidFill>
                  <a:srgbClr val="FF0000"/>
                </a:solidFill>
              </a:rPr>
              <a:t>용도</a:t>
            </a:r>
            <a:r>
              <a:rPr lang="en-US" altLang="ko-KR" sz="900" dirty="0" smtClean="0">
                <a:solidFill>
                  <a:srgbClr val="FF0000"/>
                </a:solidFill>
              </a:rPr>
              <a:t>’</a:t>
            </a:r>
            <a:r>
              <a:rPr lang="ko-KR" altLang="en-US" sz="900" dirty="0" smtClean="0">
                <a:solidFill>
                  <a:srgbClr val="FF0000"/>
                </a:solidFill>
              </a:rPr>
              <a:t>에는 </a:t>
            </a:r>
            <a:r>
              <a:rPr lang="ko-KR" altLang="en-US" sz="900" dirty="0" err="1" smtClean="0">
                <a:solidFill>
                  <a:srgbClr val="FF0000"/>
                </a:solidFill>
              </a:rPr>
              <a:t>대상문서명을</a:t>
            </a:r>
            <a:r>
              <a:rPr lang="ko-KR" altLang="en-US" sz="900" dirty="0" smtClean="0">
                <a:solidFill>
                  <a:srgbClr val="FF0000"/>
                </a:solidFill>
              </a:rPr>
              <a:t> 기재해주세요</a:t>
            </a:r>
            <a:r>
              <a:rPr lang="en-US" altLang="ko-KR" sz="900" dirty="0" smtClean="0">
                <a:solidFill>
                  <a:srgbClr val="FF0000"/>
                </a:solidFill>
              </a:rPr>
              <a:t>.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8" name="아래쪽 화살표 7"/>
          <p:cNvSpPr/>
          <p:nvPr/>
        </p:nvSpPr>
        <p:spPr>
          <a:xfrm>
            <a:off x="3563888" y="2996952"/>
            <a:ext cx="788505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143413" y="3885292"/>
            <a:ext cx="28809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dirty="0" smtClean="0"/>
              <a:t>[</a:t>
            </a:r>
            <a:r>
              <a:rPr lang="ko-KR" altLang="en-US" sz="1100" b="1" dirty="0" err="1" smtClean="0"/>
              <a:t>행추가</a:t>
            </a:r>
            <a:r>
              <a:rPr lang="en-US" altLang="ko-KR" sz="1100" b="1" dirty="0" smtClean="0"/>
              <a:t>]</a:t>
            </a:r>
          </a:p>
          <a:p>
            <a:r>
              <a:rPr lang="ko-KR" altLang="en-US" sz="900" dirty="0" smtClean="0"/>
              <a:t>기능 추가</a:t>
            </a:r>
            <a:endParaRPr lang="en-US" altLang="ko-KR" sz="900" dirty="0" smtClean="0"/>
          </a:p>
          <a:p>
            <a:endParaRPr lang="en-US" altLang="ko-KR" sz="900" dirty="0"/>
          </a:p>
          <a:p>
            <a:r>
              <a:rPr lang="ko-KR" altLang="en-US" sz="900" dirty="0" err="1" smtClean="0"/>
              <a:t>우상단에</a:t>
            </a:r>
            <a:r>
              <a:rPr lang="ko-KR" altLang="en-US" sz="900" dirty="0" smtClean="0"/>
              <a:t> </a:t>
            </a:r>
            <a:r>
              <a:rPr lang="en-US" altLang="ko-KR" sz="900" dirty="0" smtClean="0"/>
              <a:t>‘</a:t>
            </a:r>
            <a:r>
              <a:rPr lang="ko-KR" altLang="en-US" sz="900" dirty="0" err="1" smtClean="0"/>
              <a:t>행추가</a:t>
            </a:r>
            <a:r>
              <a:rPr lang="en-US" altLang="ko-KR" sz="900" dirty="0" smtClean="0"/>
              <a:t>’ </a:t>
            </a:r>
            <a:r>
              <a:rPr lang="ko-KR" altLang="en-US" sz="900" dirty="0" smtClean="0"/>
              <a:t>버튼 추가</a:t>
            </a:r>
            <a:endParaRPr lang="en-US" altLang="ko-KR" sz="900" dirty="0" smtClean="0"/>
          </a:p>
          <a:p>
            <a:r>
              <a:rPr lang="ko-KR" altLang="en-US" sz="900" dirty="0" smtClean="0"/>
              <a:t>복수의 날인을 신청할 수 있도록 함</a:t>
            </a:r>
            <a:endParaRPr lang="en-US" altLang="ko-KR" sz="900" dirty="0" smtClean="0"/>
          </a:p>
          <a:p>
            <a:r>
              <a:rPr lang="en-US" altLang="ko-KR" sz="900" dirty="0" smtClean="0"/>
              <a:t>(</a:t>
            </a:r>
            <a:r>
              <a:rPr lang="ko-KR" altLang="en-US" sz="900" dirty="0" smtClean="0"/>
              <a:t>예</a:t>
            </a:r>
            <a:r>
              <a:rPr lang="en-US" altLang="ko-KR" sz="900" dirty="0" smtClean="0"/>
              <a:t>: </a:t>
            </a:r>
            <a:r>
              <a:rPr lang="ko-KR" altLang="en-US" sz="900" dirty="0" smtClean="0"/>
              <a:t>계약서</a:t>
            </a:r>
            <a:r>
              <a:rPr lang="en-US" altLang="ko-KR" sz="900" dirty="0" smtClean="0"/>
              <a:t>, </a:t>
            </a:r>
            <a:r>
              <a:rPr lang="ko-KR" altLang="en-US" sz="900" dirty="0" smtClean="0"/>
              <a:t>주식청약서</a:t>
            </a:r>
            <a:r>
              <a:rPr lang="en-US" altLang="ko-KR" sz="900" dirty="0" smtClean="0"/>
              <a:t>, </a:t>
            </a:r>
            <a:r>
              <a:rPr lang="ko-KR" altLang="en-US" sz="900" dirty="0" smtClean="0"/>
              <a:t>동의서 날인을 일괄로 신청</a:t>
            </a:r>
            <a:r>
              <a:rPr lang="en-US" altLang="ko-KR" sz="900" dirty="0" smtClean="0"/>
              <a:t>)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142867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764704"/>
            <a:ext cx="3917633" cy="507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오른쪽 중괄호 4"/>
          <p:cNvSpPr/>
          <p:nvPr/>
        </p:nvSpPr>
        <p:spPr>
          <a:xfrm>
            <a:off x="2123728" y="2420888"/>
            <a:ext cx="505064" cy="36004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79512" y="2424253"/>
            <a:ext cx="2013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solidFill>
                  <a:srgbClr val="0070C0"/>
                </a:solidFill>
              </a:rPr>
              <a:t>1</a:t>
            </a:r>
            <a:r>
              <a:rPr lang="ko-KR" altLang="en-US" sz="900" dirty="0" smtClean="0">
                <a:solidFill>
                  <a:srgbClr val="0070C0"/>
                </a:solidFill>
              </a:rPr>
              <a:t>라인 여백 추가</a:t>
            </a:r>
            <a:endParaRPr lang="en-US" altLang="ko-KR" sz="900" dirty="0" smtClean="0">
              <a:solidFill>
                <a:srgbClr val="0070C0"/>
              </a:solidFill>
            </a:endParaRPr>
          </a:p>
          <a:p>
            <a:r>
              <a:rPr lang="en-US" altLang="ko-KR" sz="900" dirty="0" smtClean="0">
                <a:solidFill>
                  <a:srgbClr val="0070C0"/>
                </a:solidFill>
              </a:rPr>
              <a:t>*’</a:t>
            </a:r>
            <a:r>
              <a:rPr lang="ko-KR" altLang="en-US" sz="900" dirty="0" smtClean="0">
                <a:solidFill>
                  <a:srgbClr val="0070C0"/>
                </a:solidFill>
              </a:rPr>
              <a:t>용도</a:t>
            </a:r>
            <a:r>
              <a:rPr lang="en-US" altLang="ko-KR" sz="900" dirty="0" smtClean="0">
                <a:solidFill>
                  <a:srgbClr val="0070C0"/>
                </a:solidFill>
              </a:rPr>
              <a:t>’</a:t>
            </a:r>
            <a:r>
              <a:rPr lang="ko-KR" altLang="en-US" sz="900" dirty="0" smtClean="0">
                <a:solidFill>
                  <a:srgbClr val="0070C0"/>
                </a:solidFill>
              </a:rPr>
              <a:t>가 </a:t>
            </a:r>
            <a:r>
              <a:rPr lang="en-US" altLang="ko-KR" sz="900" dirty="0" smtClean="0">
                <a:solidFill>
                  <a:srgbClr val="0070C0"/>
                </a:solidFill>
              </a:rPr>
              <a:t>1</a:t>
            </a:r>
            <a:r>
              <a:rPr lang="ko-KR" altLang="en-US" sz="900" dirty="0" smtClean="0">
                <a:solidFill>
                  <a:srgbClr val="0070C0"/>
                </a:solidFill>
              </a:rPr>
              <a:t>라인 이상인 경우에 대비</a:t>
            </a:r>
            <a:endParaRPr lang="en-US" altLang="ko-KR" sz="900" dirty="0">
              <a:solidFill>
                <a:srgbClr val="0070C0"/>
              </a:solidFill>
            </a:endParaRPr>
          </a:p>
        </p:txBody>
      </p:sp>
      <p:sp>
        <p:nvSpPr>
          <p:cNvPr id="7" name="오른쪽 중괄호 6"/>
          <p:cNvSpPr/>
          <p:nvPr/>
        </p:nvSpPr>
        <p:spPr>
          <a:xfrm>
            <a:off x="2123728" y="2912287"/>
            <a:ext cx="505064" cy="372697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79512" y="2856301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>
                <a:solidFill>
                  <a:srgbClr val="0070C0"/>
                </a:solidFill>
              </a:rPr>
              <a:t>1</a:t>
            </a:r>
            <a:r>
              <a:rPr lang="ko-KR" altLang="en-US" sz="900" dirty="0" smtClean="0">
                <a:solidFill>
                  <a:srgbClr val="0070C0"/>
                </a:solidFill>
              </a:rPr>
              <a:t>라인 삭제</a:t>
            </a:r>
            <a:endParaRPr lang="en-US" altLang="ko-KR" sz="900" dirty="0" smtClean="0">
              <a:solidFill>
                <a:srgbClr val="0070C0"/>
              </a:solidFill>
            </a:endParaRPr>
          </a:p>
          <a:p>
            <a:r>
              <a:rPr lang="en-US" altLang="ko-KR" sz="900" dirty="0" smtClean="0">
                <a:solidFill>
                  <a:srgbClr val="0070C0"/>
                </a:solidFill>
              </a:rPr>
              <a:t>*’</a:t>
            </a:r>
            <a:r>
              <a:rPr lang="ko-KR" altLang="en-US" sz="900" dirty="0" err="1" smtClean="0">
                <a:solidFill>
                  <a:srgbClr val="0070C0"/>
                </a:solidFill>
              </a:rPr>
              <a:t>제출처</a:t>
            </a:r>
            <a:r>
              <a:rPr lang="en-US" altLang="ko-KR" sz="900" dirty="0" smtClean="0">
                <a:solidFill>
                  <a:srgbClr val="0070C0"/>
                </a:solidFill>
              </a:rPr>
              <a:t>’</a:t>
            </a:r>
            <a:r>
              <a:rPr lang="ko-KR" altLang="en-US" sz="900" dirty="0" smtClean="0">
                <a:solidFill>
                  <a:srgbClr val="0070C0"/>
                </a:solidFill>
              </a:rPr>
              <a:t> </a:t>
            </a:r>
            <a:r>
              <a:rPr lang="en-US" altLang="ko-KR" sz="900" dirty="0" smtClean="0">
                <a:solidFill>
                  <a:srgbClr val="0070C0"/>
                </a:solidFill>
              </a:rPr>
              <a:t>– ‘</a:t>
            </a:r>
            <a:r>
              <a:rPr lang="ko-KR" altLang="en-US" sz="900" dirty="0" smtClean="0">
                <a:solidFill>
                  <a:srgbClr val="0070C0"/>
                </a:solidFill>
              </a:rPr>
              <a:t>첨부</a:t>
            </a:r>
            <a:r>
              <a:rPr lang="en-US" altLang="ko-KR" sz="900" dirty="0" smtClean="0">
                <a:solidFill>
                  <a:srgbClr val="0070C0"/>
                </a:solidFill>
              </a:rPr>
              <a:t>’ </a:t>
            </a:r>
            <a:r>
              <a:rPr lang="ko-KR" altLang="en-US" sz="900" dirty="0" smtClean="0">
                <a:solidFill>
                  <a:srgbClr val="0070C0"/>
                </a:solidFill>
              </a:rPr>
              <a:t>붙임</a:t>
            </a:r>
            <a:endParaRPr lang="en-US" altLang="ko-KR" sz="9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9794" y="4149080"/>
            <a:ext cx="33626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solidFill>
                  <a:srgbClr val="0070C0"/>
                </a:solidFill>
              </a:rPr>
              <a:t>서울특별시 강남구 영동대로 </a:t>
            </a:r>
            <a:r>
              <a:rPr lang="en-US" altLang="ko-KR" sz="900" b="1" dirty="0" smtClean="0">
                <a:solidFill>
                  <a:srgbClr val="0070C0"/>
                </a:solidFill>
              </a:rPr>
              <a:t>416, 7</a:t>
            </a:r>
            <a:r>
              <a:rPr lang="ko-KR" altLang="en-US" sz="900" b="1" dirty="0" smtClean="0">
                <a:solidFill>
                  <a:srgbClr val="0070C0"/>
                </a:solidFill>
              </a:rPr>
              <a:t>층</a:t>
            </a:r>
            <a:r>
              <a:rPr lang="en-US" altLang="ko-KR" sz="9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900" b="1" dirty="0" smtClean="0">
                <a:solidFill>
                  <a:srgbClr val="0070C0"/>
                </a:solidFill>
              </a:rPr>
              <a:t>대치동</a:t>
            </a:r>
            <a:r>
              <a:rPr lang="en-US" altLang="ko-KR" sz="900" b="1" dirty="0" smtClean="0">
                <a:solidFill>
                  <a:srgbClr val="0070C0"/>
                </a:solidFill>
              </a:rPr>
              <a:t>,KT&amp;G</a:t>
            </a:r>
            <a:r>
              <a:rPr lang="ko-KR" altLang="en-US" sz="900" b="1" dirty="0" smtClean="0">
                <a:solidFill>
                  <a:srgbClr val="0070C0"/>
                </a:solidFill>
              </a:rPr>
              <a:t>타워</a:t>
            </a:r>
            <a:r>
              <a:rPr lang="en-US" altLang="ko-KR" sz="9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ko-KR" altLang="en-US" sz="900" dirty="0" err="1" smtClean="0">
                <a:solidFill>
                  <a:srgbClr val="0070C0"/>
                </a:solidFill>
              </a:rPr>
              <a:t>로</a:t>
            </a:r>
            <a:r>
              <a:rPr lang="ko-KR" altLang="en-US" sz="900" dirty="0" smtClean="0">
                <a:solidFill>
                  <a:srgbClr val="0070C0"/>
                </a:solidFill>
              </a:rPr>
              <a:t> 수정</a:t>
            </a:r>
            <a:endParaRPr lang="en-US" altLang="ko-KR" sz="900" dirty="0">
              <a:solidFill>
                <a:srgbClr val="0070C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3563888" y="3717032"/>
            <a:ext cx="979645" cy="28803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419872" y="4293096"/>
            <a:ext cx="1368152" cy="21602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543533" y="3525996"/>
            <a:ext cx="3362606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solidFill>
                  <a:srgbClr val="0070C0"/>
                </a:solidFill>
              </a:rPr>
              <a:t>‘</a:t>
            </a:r>
            <a:r>
              <a:rPr lang="ko-KR" altLang="en-US" sz="900" dirty="0" smtClean="0">
                <a:solidFill>
                  <a:srgbClr val="0070C0"/>
                </a:solidFill>
              </a:rPr>
              <a:t>날인신청</a:t>
            </a:r>
            <a:r>
              <a:rPr lang="en-US" altLang="ko-KR" sz="900" dirty="0" smtClean="0">
                <a:solidFill>
                  <a:srgbClr val="0070C0"/>
                </a:solidFill>
              </a:rPr>
              <a:t>’</a:t>
            </a:r>
            <a:r>
              <a:rPr lang="ko-KR" altLang="en-US" sz="900" dirty="0" smtClean="0">
                <a:solidFill>
                  <a:srgbClr val="0070C0"/>
                </a:solidFill>
              </a:rPr>
              <a:t>에서 입력한 </a:t>
            </a:r>
            <a:r>
              <a:rPr lang="en-US" altLang="ko-KR" sz="1050" b="1" dirty="0" smtClean="0">
                <a:solidFill>
                  <a:srgbClr val="0070C0"/>
                </a:solidFill>
              </a:rPr>
              <a:t>[</a:t>
            </a:r>
            <a:r>
              <a:rPr lang="ko-KR" altLang="en-US" sz="1050" b="1" dirty="0" smtClean="0">
                <a:solidFill>
                  <a:srgbClr val="0070C0"/>
                </a:solidFill>
              </a:rPr>
              <a:t>기준일자</a:t>
            </a:r>
            <a:r>
              <a:rPr lang="en-US" altLang="ko-KR" sz="1050" b="1" dirty="0" smtClean="0">
                <a:solidFill>
                  <a:srgbClr val="0070C0"/>
                </a:solidFill>
              </a:rPr>
              <a:t>]</a:t>
            </a:r>
            <a:r>
              <a:rPr lang="ko-KR" altLang="en-US" sz="900" dirty="0" smtClean="0">
                <a:solidFill>
                  <a:srgbClr val="0070C0"/>
                </a:solidFill>
              </a:rPr>
              <a:t>를 적용</a:t>
            </a:r>
            <a:endParaRPr lang="en-US" altLang="ko-KR" sz="900" dirty="0">
              <a:solidFill>
                <a:srgbClr val="0070C0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3419872" y="4869160"/>
            <a:ext cx="1368152" cy="21602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809794" y="4859868"/>
            <a:ext cx="33626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 dirty="0" err="1" smtClean="0">
                <a:solidFill>
                  <a:srgbClr val="0070C0"/>
                </a:solidFill>
              </a:rPr>
              <a:t>엔에이치엔인베스트먼트</a:t>
            </a:r>
            <a:r>
              <a:rPr lang="ko-KR" altLang="en-US" sz="900" b="1" dirty="0" smtClean="0">
                <a:solidFill>
                  <a:srgbClr val="0070C0"/>
                </a:solidFill>
              </a:rPr>
              <a:t> 주식회사</a:t>
            </a:r>
            <a:endParaRPr lang="en-US" altLang="ko-KR" sz="900" b="1" dirty="0" smtClean="0">
              <a:solidFill>
                <a:srgbClr val="0070C0"/>
              </a:solidFill>
            </a:endParaRPr>
          </a:p>
          <a:p>
            <a:r>
              <a:rPr lang="ko-KR" altLang="en-US" sz="900" dirty="0" err="1" smtClean="0">
                <a:solidFill>
                  <a:srgbClr val="0070C0"/>
                </a:solidFill>
              </a:rPr>
              <a:t>로</a:t>
            </a:r>
            <a:r>
              <a:rPr lang="ko-KR" altLang="en-US" sz="900" dirty="0" smtClean="0">
                <a:solidFill>
                  <a:srgbClr val="0070C0"/>
                </a:solidFill>
              </a:rPr>
              <a:t> 수정</a:t>
            </a:r>
            <a:endParaRPr lang="en-US" altLang="ko-KR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73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126</Words>
  <Application>Microsoft Office PowerPoint</Application>
  <PresentationFormat>화면 슬라이드 쇼(4:3)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SeulKi Lee</dc:creator>
  <cp:lastModifiedBy>SeulKi Lee</cp:lastModifiedBy>
  <cp:revision>5</cp:revision>
  <dcterms:created xsi:type="dcterms:W3CDTF">2017-04-13T01:04:20Z</dcterms:created>
  <dcterms:modified xsi:type="dcterms:W3CDTF">2017-04-13T02:29:17Z</dcterms:modified>
</cp:coreProperties>
</file>