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8" r:id="rId5"/>
    <p:sldId id="269" r:id="rId6"/>
    <p:sldId id="270" r:id="rId7"/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58" autoAdjust="0"/>
  </p:normalViewPr>
  <p:slideViewPr>
    <p:cSldViewPr>
      <p:cViewPr>
        <p:scale>
          <a:sx n="100" d="100"/>
          <a:sy n="100" d="100"/>
        </p:scale>
        <p:origin x="-1932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2343A-19E2-4C29-9A7A-3E12DF17D458}" type="datetimeFigureOut">
              <a:rPr lang="ko-KR" altLang="en-US" smtClean="0"/>
              <a:t>2017-05-19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7AF1-6B62-4C4C-9F8A-98C1C8953B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9771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2343A-19E2-4C29-9A7A-3E12DF17D458}" type="datetimeFigureOut">
              <a:rPr lang="ko-KR" altLang="en-US" smtClean="0"/>
              <a:t>2017-05-19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7AF1-6B62-4C4C-9F8A-98C1C8953B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4821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2343A-19E2-4C29-9A7A-3E12DF17D458}" type="datetimeFigureOut">
              <a:rPr lang="ko-KR" altLang="en-US" smtClean="0"/>
              <a:t>2017-05-19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7AF1-6B62-4C4C-9F8A-98C1C8953B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4961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2343A-19E2-4C29-9A7A-3E12DF17D458}" type="datetimeFigureOut">
              <a:rPr lang="ko-KR" altLang="en-US" smtClean="0"/>
              <a:t>2017-05-19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7AF1-6B62-4C4C-9F8A-98C1C8953B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9618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2343A-19E2-4C29-9A7A-3E12DF17D458}" type="datetimeFigureOut">
              <a:rPr lang="ko-KR" altLang="en-US" smtClean="0"/>
              <a:t>2017-05-19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7AF1-6B62-4C4C-9F8A-98C1C8953B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3052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2343A-19E2-4C29-9A7A-3E12DF17D458}" type="datetimeFigureOut">
              <a:rPr lang="ko-KR" altLang="en-US" smtClean="0"/>
              <a:t>2017-05-19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7AF1-6B62-4C4C-9F8A-98C1C8953B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3495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2343A-19E2-4C29-9A7A-3E12DF17D458}" type="datetimeFigureOut">
              <a:rPr lang="ko-KR" altLang="en-US" smtClean="0"/>
              <a:t>2017-05-19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7AF1-6B62-4C4C-9F8A-98C1C8953B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2560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2343A-19E2-4C29-9A7A-3E12DF17D458}" type="datetimeFigureOut">
              <a:rPr lang="ko-KR" altLang="en-US" smtClean="0"/>
              <a:t>2017-05-19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7AF1-6B62-4C4C-9F8A-98C1C8953B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3704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2343A-19E2-4C29-9A7A-3E12DF17D458}" type="datetimeFigureOut">
              <a:rPr lang="ko-KR" altLang="en-US" smtClean="0"/>
              <a:t>2017-05-19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7AF1-6B62-4C4C-9F8A-98C1C8953B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8857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2343A-19E2-4C29-9A7A-3E12DF17D458}" type="datetimeFigureOut">
              <a:rPr lang="ko-KR" altLang="en-US" smtClean="0"/>
              <a:t>2017-05-19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7AF1-6B62-4C4C-9F8A-98C1C8953B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9996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2343A-19E2-4C29-9A7A-3E12DF17D458}" type="datetimeFigureOut">
              <a:rPr lang="ko-KR" altLang="en-US" smtClean="0"/>
              <a:t>2017-05-19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7AF1-6B62-4C4C-9F8A-98C1C8953B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5342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2343A-19E2-4C29-9A7A-3E12DF17D458}" type="datetimeFigureOut">
              <a:rPr lang="ko-KR" altLang="en-US" smtClean="0"/>
              <a:t>2017-05-19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37AF1-6B62-4C4C-9F8A-98C1C8953B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45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ANGEL </a:t>
            </a:r>
            <a:r>
              <a:rPr lang="ko-KR" altLang="en-US" dirty="0" smtClean="0"/>
              <a:t>전수점검 업로드 가이드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0006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11869"/>
            <a:ext cx="4968551" cy="516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26064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2. C</a:t>
            </a:r>
            <a:r>
              <a:rPr lang="ko-KR" altLang="en-US" dirty="0" smtClean="0"/>
              <a:t>시트 작성방법</a:t>
            </a:r>
            <a:endParaRPr lang="en-US" altLang="ko-KR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7504" y="5877272"/>
            <a:ext cx="8816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① </a:t>
            </a:r>
            <a:r>
              <a:rPr lang="en-US" altLang="ko-KR" dirty="0" smtClean="0"/>
              <a:t>C</a:t>
            </a:r>
            <a:r>
              <a:rPr lang="ko-KR" altLang="en-US" dirty="0" smtClean="0"/>
              <a:t>시트도 업체</a:t>
            </a:r>
            <a:r>
              <a:rPr lang="en-US" altLang="ko-KR" dirty="0" smtClean="0"/>
              <a:t>1</a:t>
            </a:r>
            <a:r>
              <a:rPr lang="ko-KR" altLang="en-US" dirty="0" smtClean="0"/>
              <a:t>개당 여러 개의 행으로 주주명부 데이터를 여러 개 입력할 수 있습니다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②</a:t>
            </a:r>
            <a:r>
              <a:rPr lang="ko-KR" altLang="en-US" dirty="0" smtClean="0"/>
              <a:t>주주현황의 </a:t>
            </a:r>
            <a:r>
              <a:rPr lang="ko-KR" altLang="en-US" dirty="0" smtClean="0">
                <a:solidFill>
                  <a:srgbClr val="FF0000"/>
                </a:solidFill>
              </a:rPr>
              <a:t>주주명부 기준일자는 업체별 동일하게 입력</a:t>
            </a:r>
            <a:r>
              <a:rPr lang="ko-KR" altLang="en-US" dirty="0" smtClean="0"/>
              <a:t>해야 합니다</a:t>
            </a:r>
            <a:r>
              <a:rPr lang="en-US" altLang="ko-KR" dirty="0" smtClean="0"/>
              <a:t>.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539552" y="1997224"/>
            <a:ext cx="3096344" cy="29439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6100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41" y="764704"/>
            <a:ext cx="427196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26064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3. D</a:t>
            </a:r>
            <a:r>
              <a:rPr lang="ko-KR" altLang="en-US" dirty="0" smtClean="0"/>
              <a:t>시트 작성방법</a:t>
            </a:r>
            <a:endParaRPr lang="en-US" altLang="ko-KR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7504" y="5877272"/>
            <a:ext cx="8816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① </a:t>
            </a:r>
            <a:r>
              <a:rPr lang="en-US" altLang="ko-KR" dirty="0"/>
              <a:t>D</a:t>
            </a:r>
            <a:r>
              <a:rPr lang="ko-KR" altLang="en-US" dirty="0" smtClean="0"/>
              <a:t>시트도 업체</a:t>
            </a:r>
            <a:r>
              <a:rPr lang="en-US" altLang="ko-KR" dirty="0" smtClean="0"/>
              <a:t>1</a:t>
            </a:r>
            <a:r>
              <a:rPr lang="ko-KR" altLang="en-US" dirty="0" smtClean="0"/>
              <a:t>개당 여러 개의 행으로 </a:t>
            </a:r>
            <a:r>
              <a:rPr lang="ko-KR" altLang="en-US" dirty="0" smtClean="0"/>
              <a:t>주요 임직원</a:t>
            </a:r>
            <a:r>
              <a:rPr lang="ko-KR" altLang="en-US" dirty="0" smtClean="0"/>
              <a:t> 데이터를 여러 개 입력할 수 있습니다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② 이해관계인 여부는 텍스트형식으로 코드를 입력해주세요</a:t>
            </a:r>
            <a:r>
              <a:rPr lang="en-US" altLang="ko-KR" dirty="0" smtClean="0"/>
              <a:t>.</a:t>
            </a:r>
            <a:endParaRPr lang="en-US" altLang="ko-KR" dirty="0" smtClean="0"/>
          </a:p>
        </p:txBody>
      </p:sp>
      <p:sp>
        <p:nvSpPr>
          <p:cNvPr id="7" name="직사각형 6"/>
          <p:cNvSpPr/>
          <p:nvPr/>
        </p:nvSpPr>
        <p:spPr>
          <a:xfrm>
            <a:off x="512241" y="764704"/>
            <a:ext cx="2043535" cy="14719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9659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22" y="692696"/>
            <a:ext cx="8717361" cy="472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26064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4. E</a:t>
            </a:r>
            <a:r>
              <a:rPr lang="ko-KR" altLang="en-US" dirty="0" smtClean="0"/>
              <a:t>시트 작성방법</a:t>
            </a:r>
            <a:endParaRPr lang="en-US" altLang="ko-KR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56912" y="5373216"/>
            <a:ext cx="88161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① </a:t>
            </a:r>
            <a:r>
              <a:rPr lang="en-US" altLang="ko-KR" dirty="0"/>
              <a:t>D</a:t>
            </a:r>
            <a:r>
              <a:rPr lang="ko-KR" altLang="en-US" dirty="0" smtClean="0"/>
              <a:t>시트도 업체</a:t>
            </a:r>
            <a:r>
              <a:rPr lang="en-US" altLang="ko-KR" dirty="0" smtClean="0"/>
              <a:t>1</a:t>
            </a:r>
            <a:r>
              <a:rPr lang="ko-KR" altLang="en-US" dirty="0" smtClean="0"/>
              <a:t>개당 여러 개의 행으로 </a:t>
            </a:r>
            <a:r>
              <a:rPr lang="ko-KR" altLang="en-US" dirty="0" smtClean="0"/>
              <a:t>재무제표를 </a:t>
            </a:r>
            <a:r>
              <a:rPr lang="ko-KR" altLang="en-US" dirty="0" smtClean="0"/>
              <a:t>여러 개 입력할 수 있습니다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② 단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dirty="0" smtClean="0">
                <a:solidFill>
                  <a:srgbClr val="FF0000"/>
                </a:solidFill>
              </a:rPr>
              <a:t>같은 업체라도 </a:t>
            </a:r>
            <a:r>
              <a:rPr lang="ko-KR" altLang="en-US" dirty="0" err="1" smtClean="0">
                <a:solidFill>
                  <a:srgbClr val="FF0000"/>
                </a:solidFill>
              </a:rPr>
              <a:t>기준년월이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r>
              <a:rPr lang="ko-KR" altLang="en-US" dirty="0" smtClean="0">
                <a:solidFill>
                  <a:srgbClr val="FF0000"/>
                </a:solidFill>
              </a:rPr>
              <a:t>달라야 가능</a:t>
            </a:r>
            <a:r>
              <a:rPr lang="ko-KR" altLang="en-US" dirty="0" smtClean="0"/>
              <a:t>합니다</a:t>
            </a:r>
            <a:r>
              <a:rPr lang="en-US" altLang="ko-KR" dirty="0" smtClean="0"/>
              <a:t>. 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기준년월도</a:t>
            </a:r>
            <a:r>
              <a:rPr lang="ko-KR" altLang="en-US" dirty="0" smtClean="0"/>
              <a:t> 텍스트형식으로 입력해주세요</a:t>
            </a:r>
            <a:r>
              <a:rPr lang="en-US" altLang="ko-KR" dirty="0" smtClean="0"/>
              <a:t>.)</a:t>
            </a:r>
          </a:p>
          <a:p>
            <a:r>
              <a:rPr lang="ko-KR" altLang="en-US" dirty="0" smtClean="0"/>
              <a:t>③ </a:t>
            </a:r>
            <a:r>
              <a:rPr lang="ko-KR" altLang="en-US" dirty="0" smtClean="0">
                <a:solidFill>
                  <a:srgbClr val="0000FF"/>
                </a:solidFill>
              </a:rPr>
              <a:t>투자기업</a:t>
            </a:r>
            <a:r>
              <a:rPr lang="en-US" altLang="ko-KR" dirty="0" smtClean="0">
                <a:solidFill>
                  <a:srgbClr val="0000FF"/>
                </a:solidFill>
              </a:rPr>
              <a:t>&gt; </a:t>
            </a:r>
            <a:r>
              <a:rPr lang="ko-KR" altLang="en-US" dirty="0" smtClean="0">
                <a:solidFill>
                  <a:srgbClr val="0000FF"/>
                </a:solidFill>
              </a:rPr>
              <a:t>재무제표 메뉴에서도 입력한 </a:t>
            </a:r>
            <a:r>
              <a:rPr lang="ko-KR" altLang="en-US" dirty="0" err="1" smtClean="0">
                <a:solidFill>
                  <a:srgbClr val="0000FF"/>
                </a:solidFill>
              </a:rPr>
              <a:t>기준년월의</a:t>
            </a:r>
            <a:r>
              <a:rPr lang="ko-KR" altLang="en-US" dirty="0" smtClean="0">
                <a:solidFill>
                  <a:srgbClr val="0000FF"/>
                </a:solidFill>
              </a:rPr>
              <a:t> 요약 재무제표를 확인할 수 있습니다</a:t>
            </a:r>
            <a:r>
              <a:rPr lang="en-US" altLang="ko-KR" dirty="0" smtClean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381881" y="1556792"/>
            <a:ext cx="1957872" cy="7359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1363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26064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5. E</a:t>
            </a:r>
            <a:r>
              <a:rPr lang="ko-KR" altLang="en-US" dirty="0" smtClean="0"/>
              <a:t>시트 작성방법</a:t>
            </a:r>
            <a:endParaRPr lang="en-US" altLang="ko-KR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56912" y="5589240"/>
            <a:ext cx="8816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①</a:t>
            </a:r>
            <a:r>
              <a:rPr lang="en-US" altLang="ko-KR" dirty="0" smtClean="0"/>
              <a:t> E</a:t>
            </a:r>
            <a:r>
              <a:rPr lang="ko-KR" altLang="en-US" dirty="0" smtClean="0"/>
              <a:t>시트에서 입력한 요약재무제표를 투자기업</a:t>
            </a:r>
            <a:r>
              <a:rPr lang="en-US" altLang="ko-KR" dirty="0" smtClean="0"/>
              <a:t>&gt;</a:t>
            </a:r>
            <a:r>
              <a:rPr lang="ko-KR" altLang="en-US" dirty="0" smtClean="0"/>
              <a:t>재무제표에서 확인가능 합니다</a:t>
            </a:r>
            <a:r>
              <a:rPr lang="en-US" altLang="ko-KR" dirty="0" smtClean="0"/>
              <a:t>.</a:t>
            </a:r>
            <a:endParaRPr lang="en-US" altLang="ko-KR" dirty="0" smtClean="0"/>
          </a:p>
          <a:p>
            <a:r>
              <a:rPr lang="ko-KR" altLang="en-US" dirty="0" smtClean="0">
                <a:solidFill>
                  <a:srgbClr val="FF0000"/>
                </a:solidFill>
              </a:rPr>
              <a:t>② 단</a:t>
            </a:r>
            <a:r>
              <a:rPr lang="en-US" altLang="ko-KR" dirty="0" smtClean="0">
                <a:solidFill>
                  <a:srgbClr val="FF0000"/>
                </a:solidFill>
              </a:rPr>
              <a:t>,</a:t>
            </a:r>
            <a:r>
              <a:rPr lang="ko-KR" altLang="en-US" dirty="0" smtClean="0">
                <a:solidFill>
                  <a:srgbClr val="FF0000"/>
                </a:solidFill>
              </a:rPr>
              <a:t> 엑셀을 재 </a:t>
            </a:r>
            <a:r>
              <a:rPr lang="ko-KR" altLang="en-US" dirty="0" err="1" smtClean="0">
                <a:solidFill>
                  <a:srgbClr val="FF0000"/>
                </a:solidFill>
              </a:rPr>
              <a:t>업로드하면</a:t>
            </a:r>
            <a:r>
              <a:rPr lang="ko-KR" altLang="en-US" dirty="0" smtClean="0">
                <a:solidFill>
                  <a:srgbClr val="FF0000"/>
                </a:solidFill>
              </a:rPr>
              <a:t> 기존에 입력한 재무제표 데이터는 삭제되니 유의하세요</a:t>
            </a:r>
            <a:r>
              <a:rPr lang="en-US" altLang="ko-KR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13519"/>
            <a:ext cx="5314553" cy="47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136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26064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6. F</a:t>
            </a:r>
            <a:r>
              <a:rPr lang="ko-KR" altLang="en-US" dirty="0" smtClean="0"/>
              <a:t>시트 작성방법</a:t>
            </a:r>
            <a:endParaRPr lang="en-US" altLang="ko-KR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56912" y="5589240"/>
            <a:ext cx="8816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①</a:t>
            </a:r>
            <a:r>
              <a:rPr lang="en-US" altLang="ko-KR" dirty="0" smtClean="0"/>
              <a:t> </a:t>
            </a:r>
            <a:r>
              <a:rPr lang="en-US" altLang="ko-KR" dirty="0" smtClean="0"/>
              <a:t>D</a:t>
            </a:r>
            <a:r>
              <a:rPr lang="ko-KR" altLang="en-US" dirty="0" smtClean="0"/>
              <a:t>시트도 업체</a:t>
            </a:r>
            <a:r>
              <a:rPr lang="en-US" altLang="ko-KR" dirty="0" smtClean="0"/>
              <a:t>1</a:t>
            </a:r>
            <a:r>
              <a:rPr lang="ko-KR" altLang="en-US" dirty="0" smtClean="0"/>
              <a:t>개당 여러 개의 행으로 </a:t>
            </a:r>
            <a:r>
              <a:rPr lang="ko-KR" altLang="en-US" dirty="0" smtClean="0"/>
              <a:t>매출처 </a:t>
            </a:r>
            <a:r>
              <a:rPr lang="ko-KR" altLang="en-US" dirty="0" err="1" smtClean="0"/>
              <a:t>매입처</a:t>
            </a:r>
            <a:r>
              <a:rPr lang="ko-KR" altLang="en-US" dirty="0" err="1" smtClean="0"/>
              <a:t>를</a:t>
            </a:r>
            <a:r>
              <a:rPr lang="ko-KR" altLang="en-US" dirty="0" smtClean="0"/>
              <a:t> 여러 개 입력할 수 있습니다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②구분은 반드시 텍스트형식 코드를 입력해주세요</a:t>
            </a:r>
            <a:r>
              <a:rPr lang="en-US" altLang="ko-KR" dirty="0" smtClean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35313"/>
            <a:ext cx="5034188" cy="47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323851" y="764704"/>
            <a:ext cx="1871886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2409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499096" cy="454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5311130" y="1159700"/>
            <a:ext cx="576064" cy="2340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5887194" y="2204864"/>
            <a:ext cx="701030" cy="1170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51520" y="26064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업로드 메뉴 </a:t>
            </a:r>
            <a:r>
              <a:rPr lang="en-US" altLang="ko-KR" dirty="0" smtClean="0"/>
              <a:t>: </a:t>
            </a:r>
            <a:r>
              <a:rPr lang="ko-KR" altLang="en-US" dirty="0" smtClean="0"/>
              <a:t>투자 </a:t>
            </a:r>
            <a:r>
              <a:rPr lang="en-US" altLang="ko-KR" dirty="0" smtClean="0"/>
              <a:t>&gt; </a:t>
            </a:r>
            <a:r>
              <a:rPr lang="ko-KR" altLang="en-US" dirty="0" smtClean="0"/>
              <a:t>사후전수점검보고서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595712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499096" cy="454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6602685" y="1782341"/>
            <a:ext cx="715144" cy="2340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6112743" y="3635499"/>
            <a:ext cx="43698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51520" y="26064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2.</a:t>
            </a:r>
            <a:r>
              <a:rPr lang="ko-KR" altLang="en-US" dirty="0" smtClean="0"/>
              <a:t>엑셀 업로드 방법</a:t>
            </a:r>
            <a:r>
              <a:rPr lang="en-US" altLang="ko-KR" dirty="0" smtClean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2598" y="5661248"/>
            <a:ext cx="7976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① </a:t>
            </a:r>
            <a:r>
              <a:rPr lang="en-US" altLang="ko-KR" dirty="0" smtClean="0"/>
              <a:t>Excel Upload</a:t>
            </a:r>
            <a:r>
              <a:rPr lang="ko-KR" altLang="en-US" dirty="0" smtClean="0"/>
              <a:t>를 버튼을 클릭합니다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② </a:t>
            </a:r>
            <a:r>
              <a:rPr lang="ko-KR" altLang="en-US" dirty="0" err="1" smtClean="0"/>
              <a:t>팝업창에서</a:t>
            </a:r>
            <a:r>
              <a:rPr lang="ko-KR" altLang="en-US" dirty="0" smtClean="0"/>
              <a:t> 첨부버튼을 눌러 파일을 </a:t>
            </a:r>
            <a:r>
              <a:rPr lang="ko-KR" altLang="en-US" dirty="0" err="1" smtClean="0"/>
              <a:t>업로드합니다</a:t>
            </a:r>
            <a:r>
              <a:rPr lang="en-US" altLang="ko-K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1963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05460"/>
            <a:ext cx="7920880" cy="4804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5436096" y="1061576"/>
            <a:ext cx="576064" cy="2340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5085581" y="1640847"/>
            <a:ext cx="701030" cy="1170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51520" y="26064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재무제표 메뉴</a:t>
            </a:r>
            <a:endParaRPr lang="en-US" altLang="ko-KR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22598" y="5661248"/>
            <a:ext cx="7976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① 엑셀로 </a:t>
            </a:r>
            <a:r>
              <a:rPr lang="ko-KR" altLang="en-US" dirty="0" err="1" smtClean="0"/>
              <a:t>업로드한</a:t>
            </a:r>
            <a:r>
              <a:rPr lang="ko-KR" altLang="en-US" dirty="0" smtClean="0"/>
              <a:t> 재무제표 데이터는 </a:t>
            </a:r>
            <a:r>
              <a:rPr lang="ko-KR" altLang="en-US" dirty="0" err="1" smtClean="0"/>
              <a:t>대메뉴</a:t>
            </a:r>
            <a:r>
              <a:rPr lang="ko-KR" altLang="en-US" dirty="0" smtClean="0"/>
              <a:t> 투자의 재무제표에서 확인 가능합니다</a:t>
            </a:r>
            <a:r>
              <a:rPr lang="en-US" altLang="ko-K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7016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704" y="833315"/>
            <a:ext cx="5631544" cy="505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2598" y="6084004"/>
            <a:ext cx="7976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① 해당 데이터를 더블 클릭하면 재무제표를 수정할 수 있습니다</a:t>
            </a:r>
            <a:r>
              <a:rPr lang="en-US" altLang="ko-KR" dirty="0" smtClean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26064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재무제표 수정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64774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ANGEL </a:t>
            </a:r>
            <a:r>
              <a:rPr lang="ko-KR" altLang="en-US" dirty="0" smtClean="0"/>
              <a:t>전수점검 작성 가이드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시트별로</a:t>
            </a:r>
            <a:r>
              <a:rPr lang="ko-KR" altLang="en-US" dirty="0" smtClean="0"/>
              <a:t> 입력형식이 다릅니다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en-US" altLang="ko-KR" dirty="0" smtClean="0"/>
              <a:t>  (</a:t>
            </a:r>
            <a:r>
              <a:rPr lang="ko-KR" altLang="en-US" dirty="0" smtClean="0"/>
              <a:t>다음 슬라이드 참고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모든 </a:t>
            </a:r>
            <a:r>
              <a:rPr lang="ko-KR" altLang="en-US" dirty="0" smtClean="0">
                <a:solidFill>
                  <a:srgbClr val="FF0000"/>
                </a:solidFill>
              </a:rPr>
              <a:t>사업자번호</a:t>
            </a:r>
            <a:r>
              <a:rPr lang="en-US" altLang="ko-KR" dirty="0" smtClean="0">
                <a:solidFill>
                  <a:srgbClr val="FF0000"/>
                </a:solidFill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</a:rPr>
              <a:t>일자</a:t>
            </a:r>
            <a:r>
              <a:rPr lang="en-US" altLang="ko-KR" dirty="0" smtClean="0">
                <a:solidFill>
                  <a:srgbClr val="FF0000"/>
                </a:solidFill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</a:rPr>
              <a:t>코드</a:t>
            </a:r>
            <a:r>
              <a:rPr lang="ko-KR" altLang="en-US" dirty="0" smtClean="0"/>
              <a:t>는 </a:t>
            </a:r>
            <a:r>
              <a:rPr lang="ko-KR" altLang="en-US" dirty="0" smtClean="0">
                <a:solidFill>
                  <a:srgbClr val="FF0000"/>
                </a:solidFill>
              </a:rPr>
              <a:t>반드시 </a:t>
            </a:r>
            <a:r>
              <a:rPr lang="ko-KR" altLang="en-US" b="1" dirty="0" smtClean="0">
                <a:solidFill>
                  <a:srgbClr val="FF0000"/>
                </a:solidFill>
              </a:rPr>
              <a:t>텍스트 형식으로 셀 속성을 변경</a:t>
            </a:r>
            <a:r>
              <a:rPr lang="ko-KR" altLang="en-US" dirty="0" smtClean="0"/>
              <a:t>한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r>
              <a:rPr lang="ko-KR" altLang="en-US" dirty="0" smtClean="0"/>
              <a:t>후 입력해주세요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0928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816179" cy="477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251520" y="2089423"/>
            <a:ext cx="360040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7660915" y="2123331"/>
            <a:ext cx="396044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07504" y="245071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1. A</a:t>
            </a:r>
            <a:r>
              <a:rPr lang="ko-KR" altLang="en-US" dirty="0" smtClean="0"/>
              <a:t>시트 작성방법</a:t>
            </a:r>
            <a:endParaRPr lang="en-US" altLang="ko-KR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7504" y="5613047"/>
            <a:ext cx="8816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① 업체명과 사업자번호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작성일자</a:t>
            </a:r>
            <a:r>
              <a:rPr lang="en-US" altLang="ko-KR" dirty="0" smtClean="0"/>
              <a:t>(</a:t>
            </a:r>
            <a:r>
              <a:rPr lang="ko-KR" altLang="en-US" dirty="0" smtClean="0"/>
              <a:t>기</a:t>
            </a:r>
            <a:r>
              <a:rPr lang="ko-KR" altLang="en-US" dirty="0"/>
              <a:t>준</a:t>
            </a:r>
            <a:r>
              <a:rPr lang="ko-KR" altLang="en-US" dirty="0" smtClean="0"/>
              <a:t>일자</a:t>
            </a:r>
            <a:r>
              <a:rPr lang="en-US" altLang="ko-KR" dirty="0" smtClean="0"/>
              <a:t>)</a:t>
            </a:r>
            <a:r>
              <a:rPr lang="ko-KR" altLang="en-US" dirty="0" smtClean="0"/>
              <a:t>는 필수입니다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② </a:t>
            </a:r>
            <a:r>
              <a:rPr lang="en-US" altLang="ko-KR" dirty="0" smtClean="0"/>
              <a:t>A</a:t>
            </a:r>
            <a:r>
              <a:rPr lang="ko-KR" altLang="en-US" dirty="0" smtClean="0"/>
              <a:t>시트의 경우는 업체</a:t>
            </a:r>
            <a:r>
              <a:rPr lang="en-US" altLang="ko-KR" dirty="0" smtClean="0"/>
              <a:t>1</a:t>
            </a:r>
            <a:r>
              <a:rPr lang="ko-KR" altLang="en-US" dirty="0" smtClean="0"/>
              <a:t>개</a:t>
            </a:r>
            <a:r>
              <a:rPr lang="en-US" altLang="ko-KR" dirty="0" smtClean="0"/>
              <a:t>,</a:t>
            </a:r>
            <a:r>
              <a:rPr lang="ko-KR" altLang="en-US" dirty="0" smtClean="0"/>
              <a:t> 작성일자 </a:t>
            </a:r>
            <a:r>
              <a:rPr lang="en-US" altLang="ko-KR" dirty="0" smtClean="0"/>
              <a:t>1</a:t>
            </a:r>
            <a:r>
              <a:rPr lang="ko-KR" altLang="en-US" dirty="0" smtClean="0"/>
              <a:t>개당 행</a:t>
            </a:r>
            <a:r>
              <a:rPr lang="en-US" altLang="ko-KR" dirty="0" smtClean="0"/>
              <a:t>1</a:t>
            </a:r>
            <a:r>
              <a:rPr lang="ko-KR" altLang="en-US" dirty="0" smtClean="0"/>
              <a:t>개로 설정되어 있으므로</a:t>
            </a:r>
            <a:endParaRPr lang="en-US" altLang="ko-KR" dirty="0" smtClean="0"/>
          </a:p>
          <a:p>
            <a:r>
              <a:rPr lang="ko-KR" altLang="en-US" dirty="0" smtClean="0"/>
              <a:t>   모든 입력 항목은 </a:t>
            </a:r>
            <a:r>
              <a:rPr lang="en-US" altLang="ko-KR" dirty="0" smtClean="0"/>
              <a:t>COLUMN</a:t>
            </a:r>
            <a:r>
              <a:rPr lang="ko-KR" altLang="en-US" dirty="0" smtClean="0"/>
              <a:t>으로 나열되어있습니다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업체의 해당 부분만 입력해주시면 됩니다</a:t>
            </a:r>
            <a:r>
              <a:rPr lang="en-US" altLang="ko-K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354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64096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827584" y="1513359"/>
            <a:ext cx="5184576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51520" y="26064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1. A</a:t>
            </a:r>
            <a:r>
              <a:rPr lang="ko-KR" altLang="en-US" dirty="0" smtClean="0"/>
              <a:t>시트 작성 예시</a:t>
            </a:r>
            <a:endParaRPr lang="en-US" altLang="ko-KR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63910" y="5733256"/>
            <a:ext cx="8816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③ 예시로 대표자 같은 경우</a:t>
            </a:r>
            <a:r>
              <a:rPr lang="en-US" altLang="ko-KR" dirty="0"/>
              <a:t>,</a:t>
            </a:r>
            <a:r>
              <a:rPr lang="ko-KR" altLang="en-US" dirty="0" smtClean="0"/>
              <a:t> </a:t>
            </a:r>
            <a:r>
              <a:rPr lang="en-US" altLang="ko-KR" dirty="0" smtClean="0"/>
              <a:t>1~4</a:t>
            </a:r>
            <a:r>
              <a:rPr lang="ko-KR" altLang="en-US" dirty="0" smtClean="0"/>
              <a:t>까지 열로 입력가능 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없는 경우 비워두어도 됩니다</a:t>
            </a:r>
            <a:r>
              <a:rPr lang="en-US" altLang="ko-KR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7970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26064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2. B</a:t>
            </a:r>
            <a:r>
              <a:rPr lang="ko-KR" altLang="en-US" dirty="0" smtClean="0"/>
              <a:t>시트 작성방법</a:t>
            </a:r>
            <a:endParaRPr lang="en-US" altLang="ko-KR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7504" y="5877272"/>
            <a:ext cx="8816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① </a:t>
            </a:r>
            <a:r>
              <a:rPr lang="en-US" altLang="ko-KR" dirty="0" smtClean="0"/>
              <a:t>B</a:t>
            </a:r>
            <a:r>
              <a:rPr lang="ko-KR" altLang="en-US" dirty="0" smtClean="0"/>
              <a:t>시트는 업체</a:t>
            </a:r>
            <a:r>
              <a:rPr lang="en-US" altLang="ko-KR" dirty="0" smtClean="0"/>
              <a:t>1</a:t>
            </a:r>
            <a:r>
              <a:rPr lang="ko-KR" altLang="en-US" dirty="0" smtClean="0"/>
              <a:t>개당 여러 개의 행으로 해당데이터를 여러 번 입력할 수 있습니다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② </a:t>
            </a:r>
            <a:r>
              <a:rPr lang="ko-KR" altLang="en-US" dirty="0" smtClean="0"/>
              <a:t>업체명과 사업자번호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작성일자는 필수입니다</a:t>
            </a:r>
            <a:r>
              <a:rPr lang="en-US" altLang="ko-KR" dirty="0" smtClean="0"/>
              <a:t>.</a:t>
            </a:r>
            <a:r>
              <a:rPr lang="en-US" altLang="ko-KR" dirty="0" smtClean="0"/>
              <a:t>  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업체명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작성일자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사업자번호</a:t>
            </a:r>
            <a:r>
              <a:rPr lang="en-US" altLang="ko-KR" dirty="0" smtClean="0"/>
              <a:t>, </a:t>
            </a:r>
            <a:r>
              <a:rPr lang="ko-KR" altLang="en-US" dirty="0" smtClean="0"/>
              <a:t>등기일자는 반드시 텍스트형식으로 입력해주세요</a:t>
            </a:r>
            <a:r>
              <a:rPr lang="en-US" altLang="ko-KR" dirty="0" smtClean="0"/>
              <a:t>.)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7"/>
            <a:ext cx="597594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467544" y="1844824"/>
            <a:ext cx="180020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420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366</Words>
  <Application>Microsoft Office PowerPoint</Application>
  <PresentationFormat>화면 슬라이드 쇼(4:3)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ANGEL 전수점검 업로드 가이드</vt:lpstr>
      <vt:lpstr>PowerPoint 프레젠테이션</vt:lpstr>
      <vt:lpstr>PowerPoint 프레젠테이션</vt:lpstr>
      <vt:lpstr>PowerPoint 프레젠테이션</vt:lpstr>
      <vt:lpstr>PowerPoint 프레젠테이션</vt:lpstr>
      <vt:lpstr>ANGEL 전수점검 작성 가이드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yune</dc:creator>
  <cp:lastModifiedBy>yune</cp:lastModifiedBy>
  <cp:revision>44</cp:revision>
  <dcterms:created xsi:type="dcterms:W3CDTF">2017-05-19T06:12:44Z</dcterms:created>
  <dcterms:modified xsi:type="dcterms:W3CDTF">2017-05-19T07:26:04Z</dcterms:modified>
</cp:coreProperties>
</file>