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91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87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2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25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34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176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95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45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168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4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4A06-88B4-440D-99CE-2E472755D521}" type="datetimeFigureOut">
              <a:rPr lang="ko-KR" altLang="en-US" smtClean="0"/>
              <a:t>2017-06-07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9399-FD8E-4963-B989-FD1E1F2BF4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00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ko-KR" altLang="en-US" sz="24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출자사업신청</a:t>
            </a:r>
            <a:r>
              <a:rPr lang="en-US" altLang="ko-KR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신청</a:t>
            </a:r>
            <a:r>
              <a:rPr lang="en-US" altLang="ko-KR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선정</a:t>
            </a:r>
            <a:r>
              <a:rPr lang="en-US" altLang="ko-KR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결성</a:t>
            </a:r>
            <a:r>
              <a:rPr lang="en-US" altLang="ko-KR" sz="2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2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422951" y="1844824"/>
            <a:ext cx="838247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422951" y="5229200"/>
            <a:ext cx="83255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352600" y="908720"/>
            <a:ext cx="0" cy="55446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순서도: 연결자 8"/>
          <p:cNvSpPr/>
          <p:nvPr/>
        </p:nvSpPr>
        <p:spPr>
          <a:xfrm>
            <a:off x="1403648" y="2276871"/>
            <a:ext cx="360041" cy="360041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시작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1268760"/>
            <a:ext cx="87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G.P(</a:t>
            </a:r>
            <a:r>
              <a:rPr lang="ko-KR" altLang="en-US" sz="10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운용사</a:t>
            </a:r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8" name="꺾인 연결선 17"/>
          <p:cNvCxnSpPr>
            <a:stCxn id="12" idx="2"/>
            <a:endCxn id="16" idx="0"/>
          </p:cNvCxnSpPr>
          <p:nvPr/>
        </p:nvCxnSpPr>
        <p:spPr>
          <a:xfrm rot="5400000">
            <a:off x="2267937" y="2554424"/>
            <a:ext cx="432048" cy="7410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3528" y="3573016"/>
            <a:ext cx="871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FFMS(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현업</a:t>
            </a:r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순서도: 연결자 21"/>
          <p:cNvSpPr/>
          <p:nvPr/>
        </p:nvSpPr>
        <p:spPr>
          <a:xfrm>
            <a:off x="8460432" y="2276870"/>
            <a:ext cx="360041" cy="360041"/>
          </a:xfrm>
          <a:prstGeom prst="flowChartConnector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종료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27" name="꺾인 연결선 26"/>
          <p:cNvCxnSpPr>
            <a:stCxn id="16" idx="2"/>
            <a:endCxn id="72" idx="0"/>
          </p:cNvCxnSpPr>
          <p:nvPr/>
        </p:nvCxnSpPr>
        <p:spPr>
          <a:xfrm rot="5400000">
            <a:off x="1861413" y="3897052"/>
            <a:ext cx="504056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3529" y="5775067"/>
            <a:ext cx="8713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DB</a:t>
            </a:r>
            <a:endParaRPr lang="ko-KR" altLang="en-US" sz="1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0" name="꺾인 연결선 29"/>
          <p:cNvCxnSpPr>
            <a:stCxn id="11" idx="2"/>
            <a:endCxn id="87" idx="0"/>
          </p:cNvCxnSpPr>
          <p:nvPr/>
        </p:nvCxnSpPr>
        <p:spPr>
          <a:xfrm rot="16200000" flipH="1">
            <a:off x="3923928" y="3753035"/>
            <a:ext cx="792088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>
            <a:stCxn id="117" idx="3"/>
            <a:endCxn id="22" idx="4"/>
          </p:cNvCxnSpPr>
          <p:nvPr/>
        </p:nvCxnSpPr>
        <p:spPr>
          <a:xfrm flipV="1">
            <a:off x="8460432" y="2636911"/>
            <a:ext cx="180021" cy="176419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꺾인 연결선 31"/>
          <p:cNvCxnSpPr>
            <a:stCxn id="103" idx="0"/>
            <a:endCxn id="113" idx="1"/>
          </p:cNvCxnSpPr>
          <p:nvPr/>
        </p:nvCxnSpPr>
        <p:spPr>
          <a:xfrm rot="5400000" flipH="1" flipV="1">
            <a:off x="5808994" y="3585875"/>
            <a:ext cx="612068" cy="51434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그룹 58"/>
          <p:cNvGrpSpPr/>
          <p:nvPr/>
        </p:nvGrpSpPr>
        <p:grpSpPr>
          <a:xfrm>
            <a:off x="3008398" y="1124744"/>
            <a:ext cx="1131554" cy="504056"/>
            <a:chOff x="3728478" y="1124745"/>
            <a:chExt cx="1131554" cy="504056"/>
          </a:xfrm>
        </p:grpSpPr>
        <p:sp>
          <p:nvSpPr>
            <p:cNvPr id="43" name="직사각형 42"/>
            <p:cNvSpPr/>
            <p:nvPr/>
          </p:nvSpPr>
          <p:spPr>
            <a:xfrm>
              <a:off x="3728478" y="1124745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운용사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보고 정보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728478" y="1124745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I/F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7" name="그룹 56"/>
          <p:cNvGrpSpPr/>
          <p:nvPr/>
        </p:nvGrpSpPr>
        <p:grpSpPr>
          <a:xfrm>
            <a:off x="2288704" y="2204864"/>
            <a:ext cx="1131554" cy="504056"/>
            <a:chOff x="2288704" y="2204864"/>
            <a:chExt cx="1131554" cy="504056"/>
          </a:xfrm>
        </p:grpSpPr>
        <p:sp>
          <p:nvSpPr>
            <p:cNvPr id="12" name="직사각형 11"/>
            <p:cNvSpPr/>
            <p:nvPr/>
          </p:nvSpPr>
          <p:spPr>
            <a:xfrm>
              <a:off x="2288704" y="220486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출자공고문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등록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2288704" y="220486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1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8" name="그룹 57"/>
          <p:cNvGrpSpPr/>
          <p:nvPr/>
        </p:nvGrpSpPr>
        <p:grpSpPr>
          <a:xfrm>
            <a:off x="1547664" y="3140968"/>
            <a:ext cx="1131554" cy="504056"/>
            <a:chOff x="2288318" y="3058544"/>
            <a:chExt cx="1131554" cy="504056"/>
          </a:xfrm>
        </p:grpSpPr>
        <p:sp>
          <p:nvSpPr>
            <p:cNvPr id="16" name="직사각형 15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신청 등록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2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48" name="원통 47"/>
          <p:cNvSpPr/>
          <p:nvPr/>
        </p:nvSpPr>
        <p:spPr>
          <a:xfrm>
            <a:off x="1547664" y="5691322"/>
            <a:ext cx="1152128" cy="611946"/>
          </a:xfrm>
          <a:prstGeom prst="can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</a:rPr>
              <a:t>운용사정보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(GP_INFO)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cxnSp>
        <p:nvCxnSpPr>
          <p:cNvPr id="49" name="꺾인 연결선 48"/>
          <p:cNvCxnSpPr>
            <a:stCxn id="9" idx="6"/>
            <a:endCxn id="12" idx="1"/>
          </p:cNvCxnSpPr>
          <p:nvPr/>
        </p:nvCxnSpPr>
        <p:spPr>
          <a:xfrm>
            <a:off x="1763689" y="2456892"/>
            <a:ext cx="525015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꺾인 연결선 59"/>
          <p:cNvCxnSpPr>
            <a:stCxn id="43" idx="2"/>
            <a:endCxn id="48" idx="1"/>
          </p:cNvCxnSpPr>
          <p:nvPr/>
        </p:nvCxnSpPr>
        <p:spPr>
          <a:xfrm rot="5400000">
            <a:off x="817691" y="2934838"/>
            <a:ext cx="4062522" cy="1450447"/>
          </a:xfrm>
          <a:prstGeom prst="bentConnector3">
            <a:avLst>
              <a:gd name="adj1" fmla="val 79303"/>
            </a:avLst>
          </a:prstGeom>
          <a:ln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원통 69"/>
          <p:cNvSpPr/>
          <p:nvPr/>
        </p:nvSpPr>
        <p:spPr>
          <a:xfrm>
            <a:off x="3745408" y="5693259"/>
            <a:ext cx="1152128" cy="611946"/>
          </a:xfrm>
          <a:prstGeom prst="can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</a:rPr>
              <a:t>투자관계자정보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(INVT_RLTR_INFO)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grpSp>
        <p:nvGrpSpPr>
          <p:cNvPr id="71" name="그룹 70"/>
          <p:cNvGrpSpPr/>
          <p:nvPr/>
        </p:nvGrpSpPr>
        <p:grpSpPr>
          <a:xfrm>
            <a:off x="1547664" y="4149080"/>
            <a:ext cx="1131554" cy="504056"/>
            <a:chOff x="2288318" y="3058544"/>
            <a:chExt cx="1131554" cy="504056"/>
          </a:xfrm>
        </p:grpSpPr>
        <p:sp>
          <p:nvSpPr>
            <p:cNvPr id="72" name="직사각형 71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신청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algn="ctr"/>
              <a:r>
                <a:rPr lang="en-US" altLang="ko-KR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&gt; G.P 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추가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3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77" name="꺾인 연결선 76"/>
          <p:cNvCxnSpPr>
            <a:stCxn id="72" idx="3"/>
            <a:endCxn id="11" idx="1"/>
          </p:cNvCxnSpPr>
          <p:nvPr/>
        </p:nvCxnSpPr>
        <p:spPr>
          <a:xfrm flipV="1">
            <a:off x="2679218" y="3176972"/>
            <a:ext cx="1172702" cy="12241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판단 10"/>
          <p:cNvSpPr/>
          <p:nvPr/>
        </p:nvSpPr>
        <p:spPr>
          <a:xfrm>
            <a:off x="3851920" y="2996951"/>
            <a:ext cx="936104" cy="360041"/>
          </a:xfrm>
          <a:prstGeom prst="flowChartDecisio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신규</a:t>
            </a:r>
            <a:r>
              <a:rPr lang="en-US" altLang="ko-KR" sz="800" b="1" dirty="0" smtClean="0">
                <a:solidFill>
                  <a:schemeClr val="tx1"/>
                </a:solidFill>
              </a:rPr>
              <a:t>G.P ?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grpSp>
        <p:nvGrpSpPr>
          <p:cNvPr id="86" name="그룹 85"/>
          <p:cNvGrpSpPr/>
          <p:nvPr/>
        </p:nvGrpSpPr>
        <p:grpSpPr>
          <a:xfrm>
            <a:off x="3754196" y="4149080"/>
            <a:ext cx="1131554" cy="504056"/>
            <a:chOff x="2288318" y="3058544"/>
            <a:chExt cx="1131554" cy="504056"/>
          </a:xfrm>
        </p:grpSpPr>
        <p:sp>
          <p:nvSpPr>
            <p:cNvPr id="87" name="직사각형 86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신청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algn="ctr"/>
              <a:r>
                <a:rPr lang="en-US" altLang="ko-KR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&gt; G.P 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신규 저장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4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91" name="꺾인 연결선 90"/>
          <p:cNvCxnSpPr>
            <a:stCxn id="87" idx="2"/>
            <a:endCxn id="70" idx="1"/>
          </p:cNvCxnSpPr>
          <p:nvPr/>
        </p:nvCxnSpPr>
        <p:spPr>
          <a:xfrm rot="16200000" flipH="1">
            <a:off x="3800661" y="5172447"/>
            <a:ext cx="1040123" cy="1499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그룹 94"/>
          <p:cNvGrpSpPr/>
          <p:nvPr/>
        </p:nvGrpSpPr>
        <p:grpSpPr>
          <a:xfrm>
            <a:off x="5364088" y="2204864"/>
            <a:ext cx="1131554" cy="504056"/>
            <a:chOff x="2288318" y="3058544"/>
            <a:chExt cx="1131554" cy="504056"/>
          </a:xfrm>
        </p:grpSpPr>
        <p:sp>
          <p:nvSpPr>
            <p:cNvPr id="96" name="직사각형 95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신청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algn="ctr"/>
              <a:r>
                <a:rPr lang="en-US" altLang="ko-KR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&gt; G.P 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선택</a:t>
              </a:r>
              <a:endParaRPr lang="ko-KR" altLang="en-US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4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99" name="꺾인 연결선 98"/>
          <p:cNvCxnSpPr>
            <a:stCxn id="11" idx="3"/>
            <a:endCxn id="96" idx="1"/>
          </p:cNvCxnSpPr>
          <p:nvPr/>
        </p:nvCxnSpPr>
        <p:spPr>
          <a:xfrm flipV="1">
            <a:off x="4788024" y="2456892"/>
            <a:ext cx="576064" cy="7200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그룹 101"/>
          <p:cNvGrpSpPr/>
          <p:nvPr/>
        </p:nvGrpSpPr>
        <p:grpSpPr>
          <a:xfrm>
            <a:off x="5292080" y="4149080"/>
            <a:ext cx="1131554" cy="504056"/>
            <a:chOff x="2288318" y="3058544"/>
            <a:chExt cx="1131554" cy="504056"/>
          </a:xfrm>
        </p:grpSpPr>
        <p:sp>
          <p:nvSpPr>
            <p:cNvPr id="103" name="직사각형 102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신청 저장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5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07" name="꺾인 연결선 106"/>
          <p:cNvCxnSpPr>
            <a:stCxn id="96" idx="2"/>
            <a:endCxn id="103" idx="1"/>
          </p:cNvCxnSpPr>
          <p:nvPr/>
        </p:nvCxnSpPr>
        <p:spPr>
          <a:xfrm rot="5400000">
            <a:off x="4764879" y="3236122"/>
            <a:ext cx="1692188" cy="637785"/>
          </a:xfrm>
          <a:prstGeom prst="bentConnector4">
            <a:avLst>
              <a:gd name="adj1" fmla="val 35926"/>
              <a:gd name="adj2" fmla="val 13584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5936" y="3501588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/>
              <a:t>YES</a:t>
            </a:r>
            <a:endParaRPr lang="ko-KR" altLang="en-US" sz="8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4788024" y="2709500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/>
              <a:t>NO</a:t>
            </a:r>
            <a:endParaRPr lang="ko-KR" altLang="en-US" sz="800" b="1" dirty="0"/>
          </a:p>
        </p:txBody>
      </p:sp>
      <p:grpSp>
        <p:nvGrpSpPr>
          <p:cNvPr id="112" name="그룹 111"/>
          <p:cNvGrpSpPr/>
          <p:nvPr/>
        </p:nvGrpSpPr>
        <p:grpSpPr>
          <a:xfrm>
            <a:off x="6372200" y="3284984"/>
            <a:ext cx="1131554" cy="504056"/>
            <a:chOff x="2288318" y="3058544"/>
            <a:chExt cx="1131554" cy="504056"/>
          </a:xfrm>
        </p:grpSpPr>
        <p:sp>
          <p:nvSpPr>
            <p:cNvPr id="113" name="직사각형 112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선정 저장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6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15" name="원통 114"/>
          <p:cNvSpPr/>
          <p:nvPr/>
        </p:nvSpPr>
        <p:spPr>
          <a:xfrm>
            <a:off x="5286454" y="5697374"/>
            <a:ext cx="1152128" cy="611946"/>
          </a:xfrm>
          <a:prstGeom prst="can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</a:rPr>
              <a:t>자펀드계약</a:t>
            </a:r>
            <a:r>
              <a:rPr lang="en-US" altLang="ko-KR" sz="800" b="1" dirty="0" smtClean="0">
                <a:solidFill>
                  <a:schemeClr val="tx1"/>
                </a:solidFill>
              </a:rPr>
              <a:t>(SFUND_CNTR)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grpSp>
        <p:nvGrpSpPr>
          <p:cNvPr id="116" name="그룹 115"/>
          <p:cNvGrpSpPr/>
          <p:nvPr/>
        </p:nvGrpSpPr>
        <p:grpSpPr>
          <a:xfrm>
            <a:off x="7328878" y="4149080"/>
            <a:ext cx="1131554" cy="504056"/>
            <a:chOff x="2288318" y="3058544"/>
            <a:chExt cx="1131554" cy="504056"/>
          </a:xfrm>
        </p:grpSpPr>
        <p:sp>
          <p:nvSpPr>
            <p:cNvPr id="117" name="직사각형 116"/>
            <p:cNvSpPr/>
            <p:nvPr/>
          </p:nvSpPr>
          <p:spPr>
            <a:xfrm>
              <a:off x="2288318" y="3058544"/>
              <a:ext cx="1131554" cy="50405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err="1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출자사업</a:t>
              </a:r>
              <a:r>
                <a:rPr lang="ko-KR" altLang="en-US" sz="8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결성 저장</a:t>
              </a:r>
              <a:endParaRPr lang="en-US" altLang="ko-KR" sz="8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8" name="직사각형 117"/>
            <p:cNvSpPr/>
            <p:nvPr/>
          </p:nvSpPr>
          <p:spPr>
            <a:xfrm>
              <a:off x="2288318" y="3058544"/>
              <a:ext cx="288032" cy="14401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7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St. 7</a:t>
              </a:r>
              <a:endParaRPr lang="ko-KR" altLang="en-US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24" name="꺾인 연결선 123"/>
          <p:cNvCxnSpPr>
            <a:stCxn id="113" idx="3"/>
            <a:endCxn id="117" idx="0"/>
          </p:cNvCxnSpPr>
          <p:nvPr/>
        </p:nvCxnSpPr>
        <p:spPr>
          <a:xfrm>
            <a:off x="7503754" y="3537012"/>
            <a:ext cx="390901" cy="6120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꺾인 연결선 126"/>
          <p:cNvCxnSpPr>
            <a:stCxn id="103" idx="2"/>
            <a:endCxn id="115" idx="1"/>
          </p:cNvCxnSpPr>
          <p:nvPr/>
        </p:nvCxnSpPr>
        <p:spPr>
          <a:xfrm rot="16200000" flipH="1">
            <a:off x="5338068" y="5172924"/>
            <a:ext cx="1044238" cy="4661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113" idx="2"/>
            <a:endCxn id="115" idx="1"/>
          </p:cNvCxnSpPr>
          <p:nvPr/>
        </p:nvCxnSpPr>
        <p:spPr>
          <a:xfrm rot="5400000">
            <a:off x="5446081" y="4205478"/>
            <a:ext cx="1908334" cy="1075459"/>
          </a:xfrm>
          <a:prstGeom prst="bentConnector3">
            <a:avLst>
              <a:gd name="adj1" fmla="val 62205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117" idx="2"/>
            <a:endCxn id="115" idx="1"/>
          </p:cNvCxnSpPr>
          <p:nvPr/>
        </p:nvCxnSpPr>
        <p:spPr>
          <a:xfrm rot="5400000">
            <a:off x="6356468" y="4159187"/>
            <a:ext cx="1044238" cy="2032137"/>
          </a:xfrm>
          <a:prstGeom prst="bentConnector3">
            <a:avLst>
              <a:gd name="adj1" fmla="val 31826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6516216" y="5445224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ko-KR" altLang="en-US" sz="800" dirty="0" err="1" smtClean="0"/>
              <a:t>자펀드계약</a:t>
            </a:r>
            <a:r>
              <a:rPr lang="ko-KR" altLang="en-US" sz="800" dirty="0" smtClean="0"/>
              <a:t> 테이블 신규 저장 시 </a:t>
            </a:r>
            <a:r>
              <a:rPr lang="en-US" altLang="ko-KR" sz="800" dirty="0" smtClean="0"/>
              <a:t>G.P </a:t>
            </a:r>
            <a:r>
              <a:rPr lang="ko-KR" altLang="en-US" sz="800" dirty="0" smtClean="0"/>
              <a:t>정보는 </a:t>
            </a:r>
            <a:r>
              <a:rPr lang="ko-KR" altLang="en-US" sz="800" dirty="0" err="1" smtClean="0"/>
              <a:t>투자관계자정보</a:t>
            </a:r>
            <a:r>
              <a:rPr lang="ko-KR" altLang="en-US" sz="800" dirty="0" smtClean="0"/>
              <a:t> 테이블을 참조해 </a:t>
            </a:r>
            <a:r>
              <a:rPr lang="ko-KR" altLang="en-US" sz="800" dirty="0" err="1" smtClean="0"/>
              <a:t>관계자번호정보를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INSERT </a:t>
            </a:r>
            <a:r>
              <a:rPr lang="ko-KR" altLang="en-US" sz="800" dirty="0" smtClean="0"/>
              <a:t>하고 </a:t>
            </a:r>
            <a:r>
              <a:rPr lang="ko-KR" altLang="en-US" sz="800" b="1" dirty="0" err="1" smtClean="0"/>
              <a:t>자펀드계약번호</a:t>
            </a:r>
            <a:r>
              <a:rPr lang="en-US" altLang="ko-KR" sz="800" b="1" dirty="0" smtClean="0"/>
              <a:t>(PK)</a:t>
            </a:r>
            <a:r>
              <a:rPr lang="ko-KR" altLang="en-US" sz="800" dirty="0" smtClean="0"/>
              <a:t>가 생성 된다</a:t>
            </a:r>
            <a:r>
              <a:rPr lang="en-US" altLang="ko-KR" sz="800" dirty="0" smtClean="0"/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ko-KR" altLang="en-US" sz="800" dirty="0" smtClean="0"/>
              <a:t>추후 </a:t>
            </a:r>
            <a:r>
              <a:rPr lang="ko-KR" altLang="en-US" sz="800" dirty="0" err="1" smtClean="0"/>
              <a:t>운용사가</a:t>
            </a:r>
            <a:r>
              <a:rPr lang="ko-KR" altLang="en-US" sz="800" dirty="0" smtClean="0"/>
              <a:t> 보고한 </a:t>
            </a:r>
            <a:r>
              <a:rPr lang="ko-KR" altLang="en-US" sz="800" dirty="0" err="1" smtClean="0"/>
              <a:t>운용사정보</a:t>
            </a:r>
            <a:r>
              <a:rPr lang="ko-KR" altLang="en-US" sz="800" dirty="0" smtClean="0"/>
              <a:t> 테이블</a:t>
            </a:r>
            <a:r>
              <a:rPr lang="ko-KR" altLang="en-US" sz="800" dirty="0"/>
              <a:t>을</a:t>
            </a:r>
            <a:r>
              <a:rPr lang="ko-KR" altLang="en-US" sz="800" dirty="0" smtClean="0"/>
              <a:t> 참조하여 </a:t>
            </a:r>
            <a:r>
              <a:rPr lang="ko-KR" altLang="en-US" sz="800" dirty="0" err="1" smtClean="0"/>
              <a:t>운용사코드를</a:t>
            </a:r>
            <a:r>
              <a:rPr lang="ko-KR" altLang="en-US" sz="800" dirty="0" smtClean="0"/>
              <a:t> 확인 할 수 있다</a:t>
            </a:r>
            <a:r>
              <a:rPr lang="en-US" altLang="ko-KR" sz="800" dirty="0" smtClean="0"/>
              <a:t>.(</a:t>
            </a:r>
            <a:r>
              <a:rPr lang="ko-KR" altLang="en-US" sz="800" dirty="0" err="1" smtClean="0"/>
              <a:t>운용사사업자번호</a:t>
            </a:r>
            <a:r>
              <a:rPr lang="ko-KR" altLang="en-US" sz="800" dirty="0" smtClean="0"/>
              <a:t> </a:t>
            </a:r>
            <a:r>
              <a:rPr lang="en-US" altLang="ko-KR" sz="800" dirty="0" smtClean="0"/>
              <a:t>= GP </a:t>
            </a:r>
            <a:r>
              <a:rPr lang="ko-KR" altLang="en-US" sz="800" dirty="0" err="1" smtClean="0"/>
              <a:t>관계자번호</a:t>
            </a:r>
            <a:r>
              <a:rPr lang="en-US" altLang="ko-KR" sz="800" dirty="0" smtClean="0"/>
              <a:t>)</a:t>
            </a:r>
            <a:endParaRPr lang="ko-KR" altLang="en-US" sz="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160718" y="6345614"/>
            <a:ext cx="23778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* RLTR_TYPE_TPCD</a:t>
            </a:r>
            <a:r>
              <a:rPr lang="en-US" altLang="ko-KR" sz="800" dirty="0"/>
              <a:t>(</a:t>
            </a:r>
            <a:r>
              <a:rPr lang="ko-KR" altLang="en-US" sz="800" dirty="0" err="1" smtClean="0"/>
              <a:t>관계자유형구분코드</a:t>
            </a:r>
            <a:r>
              <a:rPr lang="en-US" altLang="ko-KR" sz="800" dirty="0" smtClean="0"/>
              <a:t>) : 0(GP)</a:t>
            </a:r>
            <a:endParaRPr lang="ko-KR" altLang="en-US" sz="800" dirty="0"/>
          </a:p>
        </p:txBody>
      </p:sp>
    </p:spTree>
    <p:extLst>
      <p:ext uri="{BB962C8B-B14F-4D97-AF65-F5344CB8AC3E}">
        <p14:creationId xmlns:p14="http://schemas.microsoft.com/office/powerpoint/2010/main" val="10797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140</Words>
  <Application>Microsoft Office PowerPoint</Application>
  <PresentationFormat>화면 슬라이드 쇼(4:3)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출자사업신청(신청/선정/결성)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출자사업신청(신청/선정/결성)</dc:title>
  <dc:creator>okjoo</dc:creator>
  <cp:lastModifiedBy>okjoo</cp:lastModifiedBy>
  <cp:revision>17</cp:revision>
  <dcterms:created xsi:type="dcterms:W3CDTF">2017-06-07T04:53:59Z</dcterms:created>
  <dcterms:modified xsi:type="dcterms:W3CDTF">2017-06-07T05:50:39Z</dcterms:modified>
</cp:coreProperties>
</file>