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961DF-140C-4545-A3A0-E8F4E49D3536}" type="datetimeFigureOut">
              <a:rPr lang="ko-KR" altLang="en-US" smtClean="0"/>
              <a:pPr/>
              <a:t>2017-06-15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DFA31-49F2-4B9F-A005-3E1AA18E347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76836"/>
            <a:ext cx="8209611" cy="46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993676" y="3592770"/>
            <a:ext cx="2898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>
                <a:solidFill>
                  <a:srgbClr val="FF0000"/>
                </a:solidFill>
              </a:rPr>
              <a:t>‘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리스크관리위원회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회의록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’</a:t>
            </a:r>
          </a:p>
          <a:p>
            <a:r>
              <a:rPr lang="en-US" altLang="ko-KR" sz="1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메뉴 추가해주시고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상세 내용은 회수결정위원회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회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의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록  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내용과 동일하게 만들어주시면 </a:t>
            </a:r>
            <a:r>
              <a:rPr lang="ko-KR" altLang="en-US" sz="1200" b="1" dirty="0" err="1" smtClean="0">
                <a:solidFill>
                  <a:srgbClr val="FF0000"/>
                </a:solidFill>
              </a:rPr>
              <a:t>감사드리겠습니다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..</a:t>
            </a:r>
            <a:r>
              <a:rPr lang="ko-KR" altLang="en-US" sz="1200" b="1" dirty="0" smtClean="0">
                <a:solidFill>
                  <a:srgbClr val="FF0000"/>
                </a:solidFill>
              </a:rPr>
              <a:t> 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8" name="Shape 7"/>
          <p:cNvCxnSpPr/>
          <p:nvPr/>
        </p:nvCxnSpPr>
        <p:spPr>
          <a:xfrm rot="5400000" flipH="1" flipV="1">
            <a:off x="6089373" y="2821604"/>
            <a:ext cx="864096" cy="504056"/>
          </a:xfrm>
          <a:prstGeom prst="bentConnector3">
            <a:avLst>
              <a:gd name="adj1" fmla="val 99383"/>
            </a:avLst>
          </a:prstGeom>
          <a:ln w="22225" cap="rnd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화면 슬라이드 쇼(4:3)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김은영</cp:lastModifiedBy>
  <cp:revision>4</cp:revision>
  <dcterms:created xsi:type="dcterms:W3CDTF">2017-06-11T02:35:02Z</dcterms:created>
  <dcterms:modified xsi:type="dcterms:W3CDTF">2017-06-15T06:48:05Z</dcterms:modified>
</cp:coreProperties>
</file>