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61DF-140C-4545-A3A0-E8F4E49D3536}" type="datetimeFigureOut">
              <a:rPr lang="ko-KR" altLang="en-US" smtClean="0"/>
              <a:t>2017-06-11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DFA31-49F2-4B9F-A005-3E1AA18E347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61DF-140C-4545-A3A0-E8F4E49D3536}" type="datetimeFigureOut">
              <a:rPr lang="ko-KR" altLang="en-US" smtClean="0"/>
              <a:t>2017-06-11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DFA31-49F2-4B9F-A005-3E1AA18E347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61DF-140C-4545-A3A0-E8F4E49D3536}" type="datetimeFigureOut">
              <a:rPr lang="ko-KR" altLang="en-US" smtClean="0"/>
              <a:t>2017-06-11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DFA31-49F2-4B9F-A005-3E1AA18E347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61DF-140C-4545-A3A0-E8F4E49D3536}" type="datetimeFigureOut">
              <a:rPr lang="ko-KR" altLang="en-US" smtClean="0"/>
              <a:t>2017-06-11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DFA31-49F2-4B9F-A005-3E1AA18E347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61DF-140C-4545-A3A0-E8F4E49D3536}" type="datetimeFigureOut">
              <a:rPr lang="ko-KR" altLang="en-US" smtClean="0"/>
              <a:t>2017-06-11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DFA31-49F2-4B9F-A005-3E1AA18E347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61DF-140C-4545-A3A0-E8F4E49D3536}" type="datetimeFigureOut">
              <a:rPr lang="ko-KR" altLang="en-US" smtClean="0"/>
              <a:t>2017-06-11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DFA31-49F2-4B9F-A005-3E1AA18E347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61DF-140C-4545-A3A0-E8F4E49D3536}" type="datetimeFigureOut">
              <a:rPr lang="ko-KR" altLang="en-US" smtClean="0"/>
              <a:t>2017-06-11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DFA31-49F2-4B9F-A005-3E1AA18E347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61DF-140C-4545-A3A0-E8F4E49D3536}" type="datetimeFigureOut">
              <a:rPr lang="ko-KR" altLang="en-US" smtClean="0"/>
              <a:t>2017-06-11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DFA31-49F2-4B9F-A005-3E1AA18E347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61DF-140C-4545-A3A0-E8F4E49D3536}" type="datetimeFigureOut">
              <a:rPr lang="ko-KR" altLang="en-US" smtClean="0"/>
              <a:t>2017-06-11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DFA31-49F2-4B9F-A005-3E1AA18E347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61DF-140C-4545-A3A0-E8F4E49D3536}" type="datetimeFigureOut">
              <a:rPr lang="ko-KR" altLang="en-US" smtClean="0"/>
              <a:t>2017-06-11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DFA31-49F2-4B9F-A005-3E1AA18E347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61DF-140C-4545-A3A0-E8F4E49D3536}" type="datetimeFigureOut">
              <a:rPr lang="ko-KR" altLang="en-US" smtClean="0"/>
              <a:t>2017-06-11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DFA31-49F2-4B9F-A005-3E1AA18E347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961DF-140C-4545-A3A0-E8F4E49D3536}" type="datetimeFigureOut">
              <a:rPr lang="ko-KR" altLang="en-US" smtClean="0"/>
              <a:t>2017-06-11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DFA31-49F2-4B9F-A005-3E1AA18E347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76836"/>
            <a:ext cx="8209611" cy="461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모서리가 둥근 직사각형 4"/>
          <p:cNvSpPr/>
          <p:nvPr/>
        </p:nvSpPr>
        <p:spPr>
          <a:xfrm>
            <a:off x="6588224" y="3401172"/>
            <a:ext cx="720080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5796136" y="4154818"/>
            <a:ext cx="30963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rgbClr val="0000FF"/>
                </a:solidFill>
              </a:rPr>
              <a:t>2013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년 하반기부터 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2015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년 상반기 까지는 </a:t>
            </a:r>
            <a:r>
              <a:rPr lang="en-US" altLang="ko-KR" sz="1200" b="1" dirty="0" err="1" smtClean="0">
                <a:solidFill>
                  <a:srgbClr val="0000FF"/>
                </a:solidFill>
              </a:rPr>
              <a:t>erp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에서 보고서를 작성하도록 했으나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,</a:t>
            </a:r>
          </a:p>
          <a:p>
            <a:endParaRPr lang="en-US" altLang="ko-KR" sz="1200" b="1" dirty="0">
              <a:solidFill>
                <a:srgbClr val="0000FF"/>
              </a:solidFill>
            </a:endParaRPr>
          </a:p>
          <a:p>
            <a:r>
              <a:rPr lang="ko-KR" altLang="en-US" sz="1200" b="1" dirty="0" smtClean="0">
                <a:solidFill>
                  <a:srgbClr val="0000FF"/>
                </a:solidFill>
              </a:rPr>
              <a:t>보고양식 변경할 때마다 프로그램을 수정하고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,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업체로부터 받은 자료를 다시 입력해야 하는 등의 어려움이 있어 </a:t>
            </a:r>
            <a:endParaRPr lang="en-US" altLang="ko-KR" sz="1200" b="1" dirty="0" smtClean="0">
              <a:solidFill>
                <a:srgbClr val="0000FF"/>
              </a:solidFill>
            </a:endParaRPr>
          </a:p>
          <a:p>
            <a:endParaRPr lang="en-US" altLang="ko-KR" sz="1200" b="1" dirty="0">
              <a:solidFill>
                <a:srgbClr val="0000FF"/>
              </a:solidFill>
            </a:endParaRPr>
          </a:p>
          <a:p>
            <a:r>
              <a:rPr lang="en-US" altLang="ko-KR" sz="1200" b="1" dirty="0" smtClean="0">
                <a:solidFill>
                  <a:srgbClr val="0000FF"/>
                </a:solidFill>
              </a:rPr>
              <a:t>2015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년 하반기부터는 파일을 </a:t>
            </a:r>
            <a:r>
              <a:rPr lang="ko-KR" altLang="en-US" sz="1200" b="1" dirty="0" err="1" smtClean="0">
                <a:solidFill>
                  <a:srgbClr val="0000FF"/>
                </a:solidFill>
              </a:rPr>
              <a:t>업로드하는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 방식으로 보고방식을 변경하기로 했습니다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. </a:t>
            </a:r>
          </a:p>
          <a:p>
            <a:endParaRPr lang="en-US" altLang="ko-KR" sz="1200" b="1" dirty="0">
              <a:solidFill>
                <a:srgbClr val="0000FF"/>
              </a:solidFill>
            </a:endParaRPr>
          </a:p>
          <a:p>
            <a:r>
              <a:rPr lang="ko-KR" altLang="en-US" sz="1200" b="1" dirty="0" smtClean="0">
                <a:solidFill>
                  <a:srgbClr val="0000FF"/>
                </a:solidFill>
              </a:rPr>
              <a:t>그리고 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2017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년 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1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분기부터는 분기보고도 시작하였습니다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.</a:t>
            </a:r>
            <a:endParaRPr lang="ko-KR" altLang="en-US" sz="1200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16216" y="3645024"/>
            <a:ext cx="23042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b="1" dirty="0" smtClean="0">
                <a:solidFill>
                  <a:srgbClr val="FF0000"/>
                </a:solidFill>
              </a:rPr>
              <a:t>‘</a:t>
            </a:r>
            <a:r>
              <a:rPr lang="ko-KR" altLang="en-US" sz="1500" b="1" dirty="0" err="1" smtClean="0">
                <a:solidFill>
                  <a:srgbClr val="FF0000"/>
                </a:solidFill>
              </a:rPr>
              <a:t>분반기보고</a:t>
            </a:r>
            <a:r>
              <a:rPr lang="en-US" altLang="ko-KR" sz="15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500" b="1" dirty="0" smtClean="0">
                <a:solidFill>
                  <a:srgbClr val="FF0000"/>
                </a:solidFill>
              </a:rPr>
              <a:t>내부</a:t>
            </a:r>
            <a:r>
              <a:rPr lang="en-US" altLang="ko-KR" sz="1500" b="1" dirty="0" smtClean="0">
                <a:solidFill>
                  <a:srgbClr val="FF0000"/>
                </a:solidFill>
              </a:rPr>
              <a:t>)’</a:t>
            </a:r>
            <a:r>
              <a:rPr lang="ko-KR" altLang="en-US" sz="1500" b="1" dirty="0" smtClean="0">
                <a:solidFill>
                  <a:srgbClr val="FF0000"/>
                </a:solidFill>
              </a:rPr>
              <a:t>로</a:t>
            </a:r>
            <a:endParaRPr lang="en-US" altLang="ko-KR" sz="1500" b="1" dirty="0" smtClean="0">
              <a:solidFill>
                <a:srgbClr val="FF0000"/>
              </a:solidFill>
            </a:endParaRPr>
          </a:p>
          <a:p>
            <a:r>
              <a:rPr lang="ko-KR" altLang="en-US" sz="1500" b="1" dirty="0" smtClean="0">
                <a:solidFill>
                  <a:srgbClr val="FF0000"/>
                </a:solidFill>
              </a:rPr>
              <a:t> 제목 변경 </a:t>
            </a:r>
            <a:r>
              <a:rPr lang="ko-KR" altLang="en-US" sz="1500" b="1" dirty="0" err="1" smtClean="0">
                <a:solidFill>
                  <a:srgbClr val="FF0000"/>
                </a:solidFill>
              </a:rPr>
              <a:t>부탁드립니다</a:t>
            </a:r>
            <a:endParaRPr lang="ko-KR" altLang="en-US" sz="15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12474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1. 2013</a:t>
            </a:r>
            <a:r>
              <a:rPr lang="ko-KR" altLang="en-US" dirty="0" smtClean="0"/>
              <a:t>년 하반기 ∼ </a:t>
            </a:r>
            <a:r>
              <a:rPr lang="en-US" altLang="ko-KR" dirty="0" smtClean="0"/>
              <a:t>2015</a:t>
            </a:r>
            <a:r>
              <a:rPr lang="ko-KR" altLang="en-US" dirty="0" smtClean="0"/>
              <a:t>년 상반기</a:t>
            </a:r>
            <a:endParaRPr lang="ko-KR" altLang="en-US" dirty="0"/>
          </a:p>
        </p:txBody>
      </p:sp>
      <p:sp>
        <p:nvSpPr>
          <p:cNvPr id="3" name="모서리가 둥근 직사각형 2"/>
          <p:cNvSpPr/>
          <p:nvPr/>
        </p:nvSpPr>
        <p:spPr>
          <a:xfrm>
            <a:off x="467544" y="476672"/>
            <a:ext cx="194421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내부반기보고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4658455" y="1150871"/>
            <a:ext cx="864096" cy="28803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보</a:t>
            </a:r>
            <a:r>
              <a:rPr lang="ko-KR" altLang="en-US" dirty="0"/>
              <a:t>기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7" y="1939988"/>
            <a:ext cx="6748303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652120" y="836712"/>
            <a:ext cx="29523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b="1" dirty="0" smtClean="0">
                <a:solidFill>
                  <a:srgbClr val="FF0000"/>
                </a:solidFill>
              </a:rPr>
              <a:t>‘</a:t>
            </a:r>
            <a:r>
              <a:rPr lang="ko-KR" altLang="en-US" sz="1500" b="1" dirty="0" smtClean="0">
                <a:solidFill>
                  <a:srgbClr val="FF0000"/>
                </a:solidFill>
              </a:rPr>
              <a:t>보기</a:t>
            </a:r>
            <a:r>
              <a:rPr lang="en-US" altLang="ko-KR" sz="1500" b="1" dirty="0" smtClean="0">
                <a:solidFill>
                  <a:srgbClr val="FF0000"/>
                </a:solidFill>
              </a:rPr>
              <a:t>’ </a:t>
            </a:r>
            <a:r>
              <a:rPr lang="ko-KR" altLang="en-US" sz="1500" b="1" dirty="0" smtClean="0">
                <a:solidFill>
                  <a:srgbClr val="FF0000"/>
                </a:solidFill>
              </a:rPr>
              <a:t>버튼 누르면 기존 </a:t>
            </a:r>
            <a:endParaRPr lang="en-US" altLang="ko-KR" sz="1500" b="1" dirty="0" smtClean="0">
              <a:solidFill>
                <a:srgbClr val="FF0000"/>
              </a:solidFill>
            </a:endParaRPr>
          </a:p>
          <a:p>
            <a:r>
              <a:rPr lang="en-US" altLang="ko-KR" sz="1500" b="1" dirty="0">
                <a:solidFill>
                  <a:srgbClr val="FF0000"/>
                </a:solidFill>
              </a:rPr>
              <a:t> </a:t>
            </a:r>
            <a:r>
              <a:rPr lang="ko-KR" altLang="en-US" sz="1500" b="1" dirty="0" smtClean="0">
                <a:solidFill>
                  <a:srgbClr val="FF0000"/>
                </a:solidFill>
              </a:rPr>
              <a:t>보고화면이 보이게 해주시고</a:t>
            </a:r>
            <a:endParaRPr lang="ko-KR" altLang="en-US" sz="1500" b="1" dirty="0">
              <a:solidFill>
                <a:srgbClr val="FF0000"/>
              </a:solidFill>
            </a:endParaRPr>
          </a:p>
        </p:txBody>
      </p:sp>
      <p:cxnSp>
        <p:nvCxnSpPr>
          <p:cNvPr id="8" name="Shape 7"/>
          <p:cNvCxnSpPr>
            <a:stCxn id="4" idx="0"/>
          </p:cNvCxnSpPr>
          <p:nvPr/>
        </p:nvCxnSpPr>
        <p:spPr>
          <a:xfrm rot="5400000" flipH="1" flipV="1">
            <a:off x="5214232" y="857000"/>
            <a:ext cx="170143" cy="417601"/>
          </a:xfrm>
          <a:prstGeom prst="bentConnector2">
            <a:avLst/>
          </a:prstGeom>
          <a:ln w="22225" cap="rnd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hape 9"/>
          <p:cNvCxnSpPr/>
          <p:nvPr/>
        </p:nvCxnSpPr>
        <p:spPr>
          <a:xfrm rot="5400000">
            <a:off x="6444208" y="2512650"/>
            <a:ext cx="2592288" cy="432048"/>
          </a:xfrm>
          <a:prstGeom prst="bentConnector3">
            <a:avLst>
              <a:gd name="adj1" fmla="val 100055"/>
            </a:avLst>
          </a:prstGeom>
          <a:ln w="22225" cap="rnd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362439" y="1867980"/>
            <a:ext cx="2952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 smtClean="0">
                <a:solidFill>
                  <a:srgbClr val="FF0000"/>
                </a:solidFill>
              </a:rPr>
              <a:t>(2013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년 하반기∼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2015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년 상반기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)</a:t>
            </a:r>
            <a:endParaRPr lang="ko-KR" altLang="en-US" sz="11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112474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2. 2015</a:t>
            </a:r>
            <a:r>
              <a:rPr lang="ko-KR" altLang="en-US" dirty="0" smtClean="0"/>
              <a:t>년 하반기 이후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3552412" y="1150871"/>
            <a:ext cx="864096" cy="28803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보</a:t>
            </a:r>
            <a:r>
              <a:rPr lang="ko-KR" altLang="en-US" dirty="0"/>
              <a:t>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46077" y="836712"/>
            <a:ext cx="29523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b="1" dirty="0" smtClean="0">
                <a:solidFill>
                  <a:srgbClr val="FF0000"/>
                </a:solidFill>
              </a:rPr>
              <a:t>‘</a:t>
            </a:r>
            <a:r>
              <a:rPr lang="ko-KR" altLang="en-US" sz="1500" b="1" dirty="0" smtClean="0">
                <a:solidFill>
                  <a:srgbClr val="FF0000"/>
                </a:solidFill>
              </a:rPr>
              <a:t>보기</a:t>
            </a:r>
            <a:r>
              <a:rPr lang="en-US" altLang="ko-KR" sz="1500" b="1" dirty="0" smtClean="0">
                <a:solidFill>
                  <a:srgbClr val="FF0000"/>
                </a:solidFill>
              </a:rPr>
              <a:t>’ </a:t>
            </a:r>
            <a:r>
              <a:rPr lang="ko-KR" altLang="en-US" sz="1500" b="1" dirty="0" smtClean="0">
                <a:solidFill>
                  <a:srgbClr val="FF0000"/>
                </a:solidFill>
              </a:rPr>
              <a:t>버튼 누르면 새로운 </a:t>
            </a:r>
            <a:endParaRPr lang="en-US" altLang="ko-KR" sz="1500" b="1" dirty="0" smtClean="0">
              <a:solidFill>
                <a:srgbClr val="FF0000"/>
              </a:solidFill>
            </a:endParaRPr>
          </a:p>
          <a:p>
            <a:r>
              <a:rPr lang="en-US" altLang="ko-KR" sz="1500" b="1" dirty="0">
                <a:solidFill>
                  <a:srgbClr val="FF0000"/>
                </a:solidFill>
              </a:rPr>
              <a:t> </a:t>
            </a:r>
            <a:r>
              <a:rPr lang="ko-KR" altLang="en-US" sz="1500" b="1" dirty="0" smtClean="0">
                <a:solidFill>
                  <a:srgbClr val="FF0000"/>
                </a:solidFill>
              </a:rPr>
              <a:t>보고화면이 보이게 해주세요</a:t>
            </a:r>
            <a:endParaRPr lang="ko-KR" altLang="en-US" sz="1500" b="1" dirty="0">
              <a:solidFill>
                <a:srgbClr val="FF0000"/>
              </a:solidFill>
            </a:endParaRPr>
          </a:p>
        </p:txBody>
      </p:sp>
      <p:cxnSp>
        <p:nvCxnSpPr>
          <p:cNvPr id="6" name="Shape 5"/>
          <p:cNvCxnSpPr>
            <a:stCxn id="4" idx="0"/>
          </p:cNvCxnSpPr>
          <p:nvPr/>
        </p:nvCxnSpPr>
        <p:spPr>
          <a:xfrm rot="5400000" flipH="1" flipV="1">
            <a:off x="4108189" y="857000"/>
            <a:ext cx="170143" cy="417601"/>
          </a:xfrm>
          <a:prstGeom prst="bentConnector2">
            <a:avLst/>
          </a:prstGeom>
          <a:ln w="22225" cap="rnd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72817"/>
            <a:ext cx="7776864" cy="834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직선 화살표 연결선 9"/>
          <p:cNvCxnSpPr/>
          <p:nvPr/>
        </p:nvCxnSpPr>
        <p:spPr>
          <a:xfrm>
            <a:off x="487298" y="1844824"/>
            <a:ext cx="77233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31804" y="1719927"/>
            <a:ext cx="26921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solidFill>
                  <a:srgbClr val="FF0000"/>
                </a:solidFill>
              </a:rPr>
              <a:t>내부 </a:t>
            </a:r>
            <a:r>
              <a:rPr lang="ko-KR" altLang="en-US" sz="1100" b="1" dirty="0" err="1" smtClean="0">
                <a:solidFill>
                  <a:srgbClr val="FF0000"/>
                </a:solidFill>
              </a:rPr>
              <a:t>분반기보고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(2015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년 하반기 이후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)</a:t>
            </a:r>
            <a:endParaRPr lang="ko-KR" altLang="en-US" sz="1100" b="1" dirty="0">
              <a:solidFill>
                <a:srgbClr val="FF0000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8028384" y="2420888"/>
            <a:ext cx="64807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>
                <a:solidFill>
                  <a:schemeClr val="tx1"/>
                </a:solidFill>
              </a:rPr>
              <a:t>첨부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112</Words>
  <Application>Microsoft Office PowerPoint</Application>
  <PresentationFormat>화면 슬라이드 쇼(4:3)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2</cp:revision>
  <dcterms:created xsi:type="dcterms:W3CDTF">2017-06-11T02:35:02Z</dcterms:created>
  <dcterms:modified xsi:type="dcterms:W3CDTF">2017-06-11T02:54:12Z</dcterms:modified>
</cp:coreProperties>
</file>