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97" r:id="rId2"/>
    <p:sldId id="853" r:id="rId3"/>
    <p:sldId id="854" r:id="rId4"/>
    <p:sldId id="855" r:id="rId5"/>
    <p:sldId id="856" r:id="rId6"/>
    <p:sldId id="857" r:id="rId7"/>
    <p:sldId id="858" r:id="rId8"/>
    <p:sldId id="859" r:id="rId9"/>
    <p:sldId id="879" r:id="rId10"/>
    <p:sldId id="860" r:id="rId11"/>
    <p:sldId id="861" r:id="rId12"/>
    <p:sldId id="842" r:id="rId13"/>
    <p:sldId id="839" r:id="rId14"/>
    <p:sldId id="841" r:id="rId15"/>
    <p:sldId id="876" r:id="rId16"/>
  </p:sldIdLst>
  <p:sldSz cx="9144000" cy="6858000" type="screen4x3"/>
  <p:notesSz cx="6807200" cy="9939338"/>
  <p:embeddedFontLst>
    <p:embeddedFont>
      <p:font typeface="ＭＳ Ｐゴシック" panose="020B0600070205080204" pitchFamily="34" charset="-128"/>
      <p:regular r:id="rId19"/>
    </p:embeddedFont>
    <p:embeddedFont>
      <p:font typeface="나눔고딕" panose="020D0604000000000000" pitchFamily="50" charset="-127"/>
      <p:regular r:id="rId20"/>
      <p:bold r:id="rId21"/>
    </p:embeddedFont>
    <p:embeddedFont>
      <p:font typeface="나눔고딕 ExtraBold" panose="020D0904000000000000" pitchFamily="50" charset="-127"/>
      <p:bold r:id="rId22"/>
    </p:embeddedFont>
    <p:embeddedFont>
      <p:font typeface="맑은 고딕" panose="020B0503020000020004" pitchFamily="50" charset="-127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597">
          <p15:clr>
            <a:srgbClr val="A4A3A4"/>
          </p15:clr>
        </p15:guide>
        <p15:guide id="3" pos="2429">
          <p15:clr>
            <a:srgbClr val="A4A3A4"/>
          </p15:clr>
        </p15:guide>
        <p15:guide id="4" pos="3320">
          <p15:clr>
            <a:srgbClr val="A4A3A4"/>
          </p15:clr>
        </p15:guide>
        <p15:guide id="5" orient="horz" pos="3385" userDrawn="1">
          <p15:clr>
            <a:srgbClr val="A4A3A4"/>
          </p15:clr>
        </p15:guide>
        <p15:guide id="6" pos="5254">
          <p15:clr>
            <a:srgbClr val="A4A3A4"/>
          </p15:clr>
        </p15:guide>
        <p15:guide id="7" pos="909">
          <p15:clr>
            <a:srgbClr val="A4A3A4"/>
          </p15:clr>
        </p15:guide>
        <p15:guide id="8" pos="4304">
          <p15:clr>
            <a:srgbClr val="A4A3A4"/>
          </p15:clr>
        </p15:guide>
        <p15:guide id="9" orient="horz" pos="2455" userDrawn="1">
          <p15:clr>
            <a:srgbClr val="A4A3A4"/>
          </p15:clr>
        </p15:guide>
        <p15:guide id="10" pos="3120">
          <p15:clr>
            <a:srgbClr val="A4A3A4"/>
          </p15:clr>
        </p15:guide>
        <p15:guide id="11" pos="2891">
          <p15:clr>
            <a:srgbClr val="A4A3A4"/>
          </p15:clr>
        </p15:guide>
        <p15:guide id="12" pos="4109">
          <p15:clr>
            <a:srgbClr val="A4A3A4"/>
          </p15:clr>
        </p15:guide>
        <p15:guide id="13" orient="horz" pos="3417">
          <p15:clr>
            <a:srgbClr val="A4A3A4"/>
          </p15:clr>
        </p15:guide>
        <p15:guide id="14" orient="horz" pos="20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0066"/>
    <a:srgbClr val="85E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어두운 스타일 1 - 강조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어두운 스타일 1 - 강조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5" autoAdjust="0"/>
    <p:restoredTop sz="94225" autoAdjust="0"/>
  </p:normalViewPr>
  <p:slideViewPr>
    <p:cSldViewPr snapToGrid="0">
      <p:cViewPr varScale="1">
        <p:scale>
          <a:sx n="88" d="100"/>
          <a:sy n="88" d="100"/>
        </p:scale>
        <p:origin x="744" y="90"/>
      </p:cViewPr>
      <p:guideLst>
        <p:guide pos="4597"/>
        <p:guide pos="2429"/>
        <p:guide pos="3320"/>
        <p:guide orient="horz" pos="3385"/>
        <p:guide pos="5254"/>
        <p:guide pos="909"/>
        <p:guide pos="4304"/>
        <p:guide orient="horz" pos="2455"/>
        <p:guide pos="3120"/>
        <p:guide pos="2891"/>
        <p:guide pos="4109"/>
        <p:guide orient="horz" pos="3417"/>
        <p:guide orient="horz" pos="208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9920"/>
    </p:cViewPr>
  </p:sorterViewPr>
  <p:notesViewPr>
    <p:cSldViewPr snapToGrid="0" showGuides="1">
      <p:cViewPr varScale="1">
        <p:scale>
          <a:sx n="78" d="100"/>
          <a:sy n="78" d="100"/>
        </p:scale>
        <p:origin x="-3954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531CC-28D4-4B64-A4BA-41D289CBCF65}" type="datetimeFigureOut">
              <a:rPr lang="ko-KR" altLang="en-US" smtClean="0"/>
              <a:t>2017-08-21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3921B-F6BF-48A3-91D1-50E917C829E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908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15D6D-CCD7-426D-9183-11C8C8B86EDF}" type="datetimeFigureOut">
              <a:rPr lang="ko-KR" altLang="en-US" smtClean="0"/>
              <a:t>2017-08-21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028F-B2DD-460E-8E51-C6F1DBEA8F5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981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F028F-B2DD-460E-8E51-C6F1DBEA8F50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3637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F028F-B2DD-460E-8E51-C6F1DBEA8F50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4823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F028F-B2DD-460E-8E51-C6F1DBEA8F50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4823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B1483B-0FB3-4229-8638-0FBB815EE17B}" type="datetime1">
              <a:rPr lang="en-US" altLang="ja-JP" smtClean="0"/>
              <a:pPr/>
              <a:t>8/21/2017</a:t>
            </a:fld>
            <a:endParaRPr lang="en-US" altLang="ja-JP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4F06C-1F97-41BA-AF3A-8D846820DBEC}" type="slidenum">
              <a:rPr lang="en-US" altLang="ja-JP" smtClean="0"/>
              <a:pPr/>
              <a:t>12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8198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F028F-B2DD-460E-8E51-C6F1DBEA8F50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4823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F028F-B2DD-460E-8E51-C6F1DBEA8F50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4823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8875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B1483B-0FB3-4229-8638-0FBB815EE17B}" type="datetime1">
              <a:rPr lang="en-US" altLang="ja-JP" smtClean="0"/>
              <a:pPr/>
              <a:t>8/21/2017</a:t>
            </a:fld>
            <a:endParaRPr lang="en-US" altLang="ja-JP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4F06C-1F97-41BA-AF3A-8D846820DBEC}" type="slidenum">
              <a:rPr lang="en-US" altLang="ja-JP" smtClean="0"/>
              <a:pPr/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819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B1483B-0FB3-4229-8638-0FBB815EE17B}" type="datetime1">
              <a:rPr lang="en-US" altLang="ja-JP" smtClean="0"/>
              <a:pPr/>
              <a:t>8/21/2017</a:t>
            </a:fld>
            <a:endParaRPr lang="en-US" altLang="ja-JP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4F06C-1F97-41BA-AF3A-8D846820DBEC}" type="slidenum">
              <a:rPr lang="en-US" altLang="ja-JP" smtClean="0"/>
              <a:pPr/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819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F028F-B2DD-460E-8E51-C6F1DBEA8F50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482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F028F-B2DD-460E-8E51-C6F1DBEA8F50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4823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F028F-B2DD-460E-8E51-C6F1DBEA8F50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4823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F028F-B2DD-460E-8E51-C6F1DBEA8F50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4823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F028F-B2DD-460E-8E51-C6F1DBEA8F50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482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B1483B-0FB3-4229-8638-0FBB815EE17B}" type="datetime1">
              <a:rPr lang="en-US" altLang="ja-JP" smtClean="0"/>
              <a:pPr/>
              <a:t>8/21/2017</a:t>
            </a:fld>
            <a:endParaRPr lang="en-US" altLang="ja-JP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4F06C-1F97-41BA-AF3A-8D846820DBEC}" type="slidenum">
              <a:rPr lang="en-US" altLang="ja-JP" smtClean="0"/>
              <a:pPr/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8198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F028F-B2DD-460E-8E51-C6F1DBEA8F50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482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3796B88-AEF1-45D8-B865-BAAB5F31DC6B}" type="datetime1">
              <a:rPr lang="ko-KR" altLang="en-US" smtClean="0"/>
              <a:t>2017-08-21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67D7A6-5873-482B-9A5D-370E224E95B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2918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6FBD-E2BB-4D4D-969F-6BBF32154662}" type="datetime1">
              <a:rPr lang="ko-KR" altLang="en-US" smtClean="0"/>
              <a:t>2017-08-21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D7A6-5873-482B-9A5D-370E224E95B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62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B7E1-A6D8-423D-9720-2E40E73FEF49}" type="datetime1">
              <a:rPr lang="ko-KR" altLang="en-US" smtClean="0"/>
              <a:t>2017-08-21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D7A6-5873-482B-9A5D-370E224E95B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290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3" name="Picture 7" descr="B_表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oftbank Ventures Korea Pictur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829" y="6347048"/>
            <a:ext cx="1368152" cy="26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71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02254"/>
            <a:ext cx="6707088" cy="634082"/>
          </a:xfrm>
        </p:spPr>
        <p:txBody>
          <a:bodyPr>
            <a:normAutofit/>
          </a:bodyPr>
          <a:lstStyle>
            <a:lvl1pPr algn="l">
              <a:defRPr sz="2000"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>
              <a:defRPr sz="1500">
                <a:latin typeface="Calibri" panose="020F0502020204030204" pitchFamily="34" charset="0"/>
              </a:defRPr>
            </a:lvl1pPr>
            <a:lvl2pPr>
              <a:defRPr sz="1500">
                <a:latin typeface="Calibri" panose="020F0502020204030204" pitchFamily="34" charset="0"/>
              </a:defRPr>
            </a:lvl2pPr>
            <a:lvl3pPr>
              <a:defRPr sz="1500">
                <a:latin typeface="Calibri" panose="020F0502020204030204" pitchFamily="34" charset="0"/>
              </a:defRPr>
            </a:lvl3pPr>
            <a:lvl4pPr>
              <a:defRPr sz="1500">
                <a:latin typeface="Calibri" panose="020F0502020204030204" pitchFamily="34" charset="0"/>
              </a:defRPr>
            </a:lvl4pPr>
            <a:lvl5pPr>
              <a:defRPr sz="1500">
                <a:latin typeface="Calibri" panose="020F0502020204030204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45771F7-1D67-463E-BA7D-D8C788966EB3}" type="datetime1">
              <a:rPr lang="ko-KR" altLang="en-US" smtClean="0"/>
              <a:t>2017-08-21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F67D7A6-5873-482B-9A5D-370E224E95B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026" name="Picture 2" descr="Softbank Ventures Korea Pic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8698"/>
            <a:ext cx="1368152" cy="26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직선 연결선 7"/>
          <p:cNvCxnSpPr/>
          <p:nvPr userDrawn="1"/>
        </p:nvCxnSpPr>
        <p:spPr>
          <a:xfrm>
            <a:off x="467544" y="878318"/>
            <a:ext cx="82089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467544" y="6386954"/>
            <a:ext cx="82089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6968128" y="6401486"/>
            <a:ext cx="1438445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Strictly</a:t>
            </a:r>
            <a:r>
              <a:rPr lang="en-US" altLang="ko-KR" sz="105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Confidential</a:t>
            </a:r>
            <a:endParaRPr lang="ko-KR" alt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8390153" y="6444018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97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CD51-55A9-466A-AC09-9E88D16765AB}" type="datetime1">
              <a:rPr lang="ko-KR" altLang="en-US" smtClean="0"/>
              <a:t>2017-08-21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D7A6-5873-482B-9A5D-370E224E95B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96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0BD0-D423-448B-B9AD-B0ACB814A926}" type="datetime1">
              <a:rPr lang="ko-KR" altLang="en-US" smtClean="0"/>
              <a:t>2017-08-21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D7A6-5873-482B-9A5D-370E224E95B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305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0FA-4275-4FD4-8E65-D67EC31E9D14}" type="datetime1">
              <a:rPr lang="ko-KR" altLang="en-US" smtClean="0"/>
              <a:t>2017-08-21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D7A6-5873-482B-9A5D-370E224E95B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667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EA2E-90C9-4094-95FD-D4A7B8F39457}" type="datetime1">
              <a:rPr lang="ko-KR" altLang="en-US" smtClean="0"/>
              <a:t>2017-08-21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D7A6-5873-482B-9A5D-370E224E95B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161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3F4E-255A-4B69-A18D-4665260D0CC5}" type="datetime1">
              <a:rPr lang="ko-KR" altLang="en-US" smtClean="0"/>
              <a:t>2017-08-21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D7A6-5873-482B-9A5D-370E224E95B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5707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14DA-46D0-4510-A63C-1D8CF31CD613}" type="datetime1">
              <a:rPr lang="ko-KR" altLang="en-US" smtClean="0"/>
              <a:t>2017-08-21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D7A6-5873-482B-9A5D-370E224E95B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334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70F9-2614-4CA2-996F-823B8A9ED738}" type="datetime1">
              <a:rPr lang="ko-KR" altLang="en-US" smtClean="0"/>
              <a:t>2017-08-21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D7A6-5873-482B-9A5D-370E224E95B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102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6596D83-6F35-48BD-A7EB-10DE98E87201}" type="datetime1">
              <a:rPr lang="ko-KR" altLang="en-US" smtClean="0"/>
              <a:t>2017-08-21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F67D7A6-5873-482B-9A5D-370E224E95B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2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68" y="5598757"/>
            <a:ext cx="1978355" cy="39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685800" y="1061428"/>
            <a:ext cx="7772400" cy="175044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Quarterly fund review</a:t>
            </a:r>
            <a:endParaRPr lang="en-US" sz="36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0" y="3012400"/>
            <a:ext cx="9153525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/ 2Q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460638" y="4493749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  <a:r>
              <a:rPr lang="en-US" altLang="ko-K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2017 </a:t>
            </a:r>
            <a:endParaRPr lang="ko-K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err="1" smtClean="0">
                <a:latin typeface="+mj-ea"/>
                <a:cs typeface="Arial" panose="020B0604020202020204" pitchFamily="34" charset="0"/>
              </a:rPr>
              <a:t>에스비팬아시아펀드</a:t>
            </a:r>
            <a:endParaRPr lang="en-US" altLang="ko-K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D7A6-5873-482B-9A5D-370E224E95BA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33257" y="333436"/>
            <a:ext cx="194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 smtClean="0">
                <a:latin typeface="+mj-ea"/>
                <a:cs typeface="Arial" panose="020B0604020202020204" pitchFamily="34" charset="0"/>
              </a:rPr>
              <a:t>[Daniel]</a:t>
            </a:r>
            <a:endParaRPr lang="en-US" altLang="ko-KR" sz="2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13636" y="980997"/>
            <a:ext cx="270458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잔여 포트폴리오 회수 계획</a:t>
            </a: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6" y="1193362"/>
            <a:ext cx="8136878" cy="510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1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err="1" smtClean="0">
                <a:latin typeface="+mj-ea"/>
                <a:cs typeface="Arial" panose="020B0604020202020204" pitchFamily="34" charset="0"/>
              </a:rPr>
              <a:t>에스비팬아시아펀</a:t>
            </a:r>
            <a:r>
              <a:rPr lang="ko-KR" altLang="en-US" sz="1800" dirty="0" err="1">
                <a:latin typeface="+mj-ea"/>
                <a:cs typeface="Arial" panose="020B0604020202020204" pitchFamily="34" charset="0"/>
              </a:rPr>
              <a:t>드</a:t>
            </a:r>
            <a:endParaRPr lang="ko-KR" altLang="en-US" sz="180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D7A6-5873-482B-9A5D-370E224E95BA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86946" y="1313201"/>
            <a:ext cx="130035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예상 실적</a:t>
            </a: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3257" y="333436"/>
            <a:ext cx="194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 smtClean="0">
                <a:latin typeface="+mj-ea"/>
                <a:cs typeface="Arial" panose="020B0604020202020204" pitchFamily="34" charset="0"/>
              </a:rPr>
              <a:t>[Daniel]</a:t>
            </a:r>
            <a:endParaRPr lang="en-US" altLang="ko-KR" sz="2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92" y="994111"/>
            <a:ext cx="4676957" cy="52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5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1100" y="2883248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+mj-ea"/>
                <a:cs typeface="Arial" panose="020B0604020202020204" pitchFamily="34" charset="0"/>
              </a:rPr>
              <a:t>KT-SB </a:t>
            </a:r>
            <a:r>
              <a:rPr lang="ko-KR" altLang="en-US" sz="2800" b="1" dirty="0" smtClean="0">
                <a:latin typeface="+mj-ea"/>
                <a:cs typeface="Arial" panose="020B0604020202020204" pitchFamily="34" charset="0"/>
              </a:rPr>
              <a:t>벤처투자조합</a:t>
            </a:r>
            <a:endParaRPr lang="en-US" altLang="ko-KR" sz="2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2360" y="3706208"/>
            <a:ext cx="126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 smtClean="0">
                <a:latin typeface="+mj-ea"/>
                <a:cs typeface="Arial" panose="020B0604020202020204" pitchFamily="34" charset="0"/>
              </a:rPr>
              <a:t>[Greg]</a:t>
            </a:r>
            <a:endParaRPr lang="en-US" altLang="ko-KR" sz="2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latin typeface="+mj-ea"/>
                <a:ea typeface="+mj-ea"/>
                <a:cs typeface="Arial" panose="020B0604020202020204" pitchFamily="34" charset="0"/>
              </a:rPr>
              <a:t>KT-SB </a:t>
            </a:r>
            <a:r>
              <a:rPr lang="ko-KR" altLang="en-US" sz="1800" dirty="0" smtClean="0">
                <a:latin typeface="+mj-ea"/>
                <a:ea typeface="+mj-ea"/>
                <a:cs typeface="Arial" panose="020B0604020202020204" pitchFamily="34" charset="0"/>
              </a:rPr>
              <a:t>벤처투자조합</a:t>
            </a:r>
            <a:endParaRPr lang="ko-KR" altLang="en-US" sz="180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D7A6-5873-482B-9A5D-370E224E95BA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16880" y="333436"/>
            <a:ext cx="126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 smtClean="0">
                <a:latin typeface="+mj-ea"/>
                <a:cs typeface="Arial" panose="020B0604020202020204" pitchFamily="34" charset="0"/>
              </a:rPr>
              <a:t>[Greg]</a:t>
            </a:r>
            <a:endParaRPr lang="en-US" altLang="ko-KR" sz="2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13636" y="1054440"/>
            <a:ext cx="2646878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잔여 포트폴리오 회수 계획</a:t>
            </a: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68413" y="4346280"/>
            <a:ext cx="124264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주요 일정</a:t>
            </a: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91315" y="4889989"/>
            <a:ext cx="5157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2017/04/20: 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해산 결의 </a:t>
            </a:r>
            <a:endParaRPr lang="en-US" altLang="ko-K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2019/01: </a:t>
            </a:r>
            <a:r>
              <a:rPr lang="ko-KR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미처분유가증권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평가</a:t>
            </a:r>
            <a:endParaRPr lang="en-US" altLang="ko-K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2019/04/20: </a:t>
            </a:r>
            <a:r>
              <a:rPr lang="ko-KR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청</a:t>
            </a:r>
            <a:r>
              <a:rPr lang="ko-KR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산</a:t>
            </a:r>
            <a:r>
              <a:rPr lang="ko-KR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2" y="1444803"/>
            <a:ext cx="7164838" cy="270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9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latin typeface="+mj-ea"/>
                <a:ea typeface="+mj-ea"/>
                <a:cs typeface="Arial" panose="020B0604020202020204" pitchFamily="34" charset="0"/>
              </a:rPr>
              <a:t>KT-SB </a:t>
            </a:r>
            <a:r>
              <a:rPr lang="ko-KR" altLang="en-US" sz="1800" dirty="0" smtClean="0">
                <a:latin typeface="+mj-ea"/>
                <a:ea typeface="+mj-ea"/>
                <a:cs typeface="Arial" panose="020B0604020202020204" pitchFamily="34" charset="0"/>
              </a:rPr>
              <a:t>벤처투자조합</a:t>
            </a:r>
            <a:endParaRPr lang="ko-KR" altLang="en-US" sz="180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D7A6-5873-482B-9A5D-370E224E95BA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16880" y="333436"/>
            <a:ext cx="126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 smtClean="0">
                <a:latin typeface="+mj-ea"/>
                <a:cs typeface="Arial" panose="020B0604020202020204" pitchFamily="34" charset="0"/>
              </a:rPr>
              <a:t>[Greg]</a:t>
            </a:r>
            <a:endParaRPr lang="en-US" altLang="ko-KR" sz="2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13636" y="1054440"/>
            <a:ext cx="130035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예상 실적</a:t>
            </a: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43" y="1359939"/>
            <a:ext cx="4882164" cy="486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4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24128" y="2883248"/>
            <a:ext cx="2664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End of Document</a:t>
            </a:r>
            <a:endParaRPr lang="en-US" altLang="ko-KR" sz="25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1100" y="2883248"/>
            <a:ext cx="7581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에스비글로벌스타펀드</a:t>
            </a:r>
            <a:endParaRPr lang="en-US" altLang="ko-KR" sz="2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4457" y="3706208"/>
            <a:ext cx="1902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 smtClean="0">
                <a:latin typeface="+mj-ea"/>
                <a:cs typeface="Arial" panose="020B0604020202020204" pitchFamily="34" charset="0"/>
              </a:rPr>
              <a:t>[Sean]</a:t>
            </a:r>
            <a:endParaRPr lang="en-US" altLang="ko-KR" sz="2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에스비글로벌스타펀드</a:t>
            </a:r>
            <a:endParaRPr lang="en-US" altLang="ko-K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D7A6-5873-482B-9A5D-370E224E95BA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33257" y="333436"/>
            <a:ext cx="194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 smtClean="0">
                <a:latin typeface="+mj-ea"/>
                <a:cs typeface="Arial" panose="020B0604020202020204" pitchFamily="34" charset="0"/>
              </a:rPr>
              <a:t>[Sean]</a:t>
            </a:r>
            <a:endParaRPr lang="en-US" altLang="ko-KR" sz="2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13636" y="1367719"/>
            <a:ext cx="1122423" cy="388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General</a:t>
            </a: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84169" y="1955384"/>
            <a:ext cx="786876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존속기간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2015/03/25~2024/03/24 (8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년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투자기간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2019/03/24 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까지 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주목적 전환기간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2020/03/24 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까지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Hurdle rate: 7%</a:t>
            </a:r>
          </a:p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endParaRPr lang="en-US" altLang="ko-K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펀드총액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1,200</a:t>
            </a:r>
            <a:r>
              <a:rPr lang="ko-KR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억원</a:t>
            </a:r>
            <a:endParaRPr lang="en-US" altLang="ko-K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총 투자액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751</a:t>
            </a:r>
            <a:r>
              <a:rPr lang="ko-KR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억원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62.6%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24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개사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주목적 투자액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235</a:t>
            </a:r>
            <a:r>
              <a:rPr lang="ko-KR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억원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19.6%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목표액 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  <a:r>
              <a:rPr lang="ko-KR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억원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대비 </a:t>
            </a:r>
            <a:r>
              <a:rPr lang="en-US" altLang="ko-K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485</a:t>
            </a:r>
            <a:r>
              <a:rPr lang="ko-KR" altLang="en-US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억원</a:t>
            </a:r>
            <a:r>
              <a:rPr lang="ko-KR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부족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함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현 투자재원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289</a:t>
            </a:r>
            <a:r>
              <a:rPr lang="ko-KR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억원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투자기간 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년 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개월 남음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에스비글로벌스타펀드</a:t>
            </a:r>
            <a:endParaRPr lang="en-US" altLang="ko-K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D7A6-5873-482B-9A5D-370E224E95BA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33257" y="333436"/>
            <a:ext cx="194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 smtClean="0">
                <a:latin typeface="+mj-ea"/>
                <a:cs typeface="Arial" panose="020B0604020202020204" pitchFamily="34" charset="0"/>
              </a:rPr>
              <a:t>[Sean]</a:t>
            </a:r>
            <a:endParaRPr lang="en-US" altLang="ko-KR" sz="2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13636" y="1054440"/>
            <a:ext cx="124264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주요 통계</a:t>
            </a: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876930" y="3803776"/>
            <a:ext cx="761747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ko-KR" alt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주목적</a:t>
            </a:r>
            <a:endParaRPr lang="en-US" altLang="ko-K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415912" y="3930751"/>
            <a:ext cx="1396536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ko-KR" altLang="en-US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년차별</a:t>
            </a:r>
            <a:r>
              <a:rPr lang="ko-KR" alt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투자액</a:t>
            </a:r>
            <a:endParaRPr lang="en-US" altLang="ko-K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1" y="4186625"/>
            <a:ext cx="3407125" cy="204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54" y="4321114"/>
            <a:ext cx="2998410" cy="19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2739666" y="4772224"/>
            <a:ext cx="1614545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ko-KR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부족액</a:t>
            </a:r>
            <a:r>
              <a:rPr lang="en-US" altLang="ko-K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485</a:t>
            </a:r>
            <a:r>
              <a:rPr lang="ko-KR" altLang="en-US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억원</a:t>
            </a:r>
            <a:endParaRPr lang="en-US" altLang="ko-K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09" y="1669268"/>
            <a:ext cx="1992160" cy="180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74" y="1515077"/>
            <a:ext cx="2865024" cy="210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1953874" y="1336449"/>
            <a:ext cx="1127232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ko-KR" alt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국내 </a:t>
            </a:r>
            <a:r>
              <a:rPr lang="en-US" altLang="ko-K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ko-KR" alt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해외</a:t>
            </a:r>
            <a:endParaRPr lang="en-US" altLang="ko-K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512091" y="1271379"/>
            <a:ext cx="569387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ko-KR" alt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업종</a:t>
            </a:r>
            <a:endParaRPr lang="en-US" altLang="ko-K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에스비글로벌스타펀드</a:t>
            </a:r>
            <a:endParaRPr lang="en-US" altLang="ko-K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D7A6-5873-482B-9A5D-370E224E95BA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33257" y="333436"/>
            <a:ext cx="194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 smtClean="0">
                <a:latin typeface="+mj-ea"/>
                <a:cs typeface="Arial" panose="020B0604020202020204" pitchFamily="34" charset="0"/>
              </a:rPr>
              <a:t>[Sean]</a:t>
            </a:r>
            <a:endParaRPr lang="en-US" altLang="ko-KR" sz="2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13635" y="1279308"/>
            <a:ext cx="317106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III. Deals in pipeline 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및 투자재원</a:t>
            </a: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4" y="1900252"/>
            <a:ext cx="4406541" cy="322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1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에스비글로벌스타펀드</a:t>
            </a:r>
            <a:endParaRPr lang="en-US" altLang="ko-K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D7A6-5873-482B-9A5D-370E224E95BA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33257" y="333436"/>
            <a:ext cx="194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 smtClean="0">
                <a:latin typeface="+mj-ea"/>
                <a:cs typeface="Arial" panose="020B0604020202020204" pitchFamily="34" charset="0"/>
              </a:rPr>
              <a:t>[Sean]</a:t>
            </a:r>
            <a:endParaRPr lang="en-US" altLang="ko-KR" sz="2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13636" y="986701"/>
            <a:ext cx="276229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ko-KR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잔여 포트폴리오 회수 계획</a:t>
            </a: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2" y="1411433"/>
            <a:ext cx="8996363" cy="474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9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에스비글로벌스타펀드</a:t>
            </a:r>
            <a:endParaRPr lang="en-US" altLang="ko-K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D7A6-5873-482B-9A5D-370E224E95BA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33257" y="333436"/>
            <a:ext cx="194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 smtClean="0">
                <a:latin typeface="+mj-ea"/>
                <a:cs typeface="Arial" panose="020B0604020202020204" pitchFamily="34" charset="0"/>
              </a:rPr>
              <a:t>[Sean]</a:t>
            </a:r>
            <a:endParaRPr lang="en-US" altLang="ko-KR" sz="2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13636" y="1041531"/>
            <a:ext cx="276428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ko-KR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잔여 포트폴리오 회수 계획</a:t>
            </a: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1487009"/>
            <a:ext cx="8556097" cy="261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6686" y="4430486"/>
            <a:ext cx="715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Valuation </a:t>
            </a:r>
            <a:r>
              <a:rPr lang="ko-KR" altLang="en-US" dirty="0" smtClean="0">
                <a:solidFill>
                  <a:srgbClr val="FF0000"/>
                </a:solidFill>
              </a:rPr>
              <a:t>항목은 제외하고 </a:t>
            </a:r>
            <a:r>
              <a:rPr lang="ko-KR" altLang="en-US" dirty="0" err="1" smtClean="0">
                <a:solidFill>
                  <a:srgbClr val="FF0000"/>
                </a:solidFill>
              </a:rPr>
              <a:t>처리요망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endParaRPr lang="en-US" altLang="ko-K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1100" y="2883248"/>
            <a:ext cx="7581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에스비팬아시아펀드</a:t>
            </a:r>
            <a:endParaRPr lang="en-US" altLang="ko-KR" sz="2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4457" y="3706208"/>
            <a:ext cx="1902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 smtClean="0">
                <a:latin typeface="+mj-ea"/>
                <a:cs typeface="Arial" panose="020B0604020202020204" pitchFamily="34" charset="0"/>
              </a:rPr>
              <a:t>[Daniel]</a:t>
            </a:r>
            <a:endParaRPr lang="en-US" altLang="ko-KR" sz="2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err="1" smtClean="0">
                <a:latin typeface="+mj-ea"/>
                <a:cs typeface="Arial" panose="020B0604020202020204" pitchFamily="34" charset="0"/>
              </a:rPr>
              <a:t>에스비팬아시아펀드</a:t>
            </a:r>
            <a:endParaRPr lang="en-US" altLang="ko-K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D7A6-5873-482B-9A5D-370E224E95BA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33257" y="333436"/>
            <a:ext cx="194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 smtClean="0">
                <a:latin typeface="+mj-ea"/>
                <a:cs typeface="Arial" panose="020B0604020202020204" pitchFamily="34" charset="0"/>
              </a:rPr>
              <a:t>[Daniel]</a:t>
            </a:r>
            <a:endParaRPr lang="en-US" altLang="ko-KR" sz="2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13636" y="1367719"/>
            <a:ext cx="1122423" cy="388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General</a:t>
            </a: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84169" y="1955384"/>
            <a:ext cx="786876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존속기간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2011/12/16~2019/12/15 (8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년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투자기간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종료</a:t>
            </a:r>
            <a:endParaRPr lang="en-US" altLang="ko-K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Hurdle rate: 8%</a:t>
            </a:r>
          </a:p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endParaRPr lang="en-US" altLang="ko-K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펀드총액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875</a:t>
            </a:r>
            <a:r>
              <a:rPr lang="ko-KR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억원</a:t>
            </a:r>
            <a:endParaRPr lang="en-US" altLang="ko-K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총 투자액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776</a:t>
            </a:r>
            <a:r>
              <a:rPr lang="ko-KR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억원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(19</a:t>
            </a: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개사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총 </a:t>
            </a:r>
            <a:r>
              <a:rPr lang="ko-KR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회수액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223</a:t>
            </a:r>
            <a:r>
              <a:rPr lang="ko-KR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억원</a:t>
            </a:r>
            <a:endParaRPr lang="en-US" altLang="ko-K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ko-KR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기 분배액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187</a:t>
            </a:r>
            <a:r>
              <a:rPr lang="ko-KR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억원</a:t>
            </a:r>
            <a:endParaRPr lang="en-US" altLang="ko-K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5000"/>
              </a:lnSpc>
            </a:pPr>
            <a:endParaRPr lang="en-US" altLang="ko-K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2">
      <a:majorFont>
        <a:latin typeface="Calibri"/>
        <a:ea typeface="나눔고딕 ExtraBold"/>
        <a:cs typeface=""/>
      </a:majorFont>
      <a:minorFont>
        <a:latin typeface="Calibri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33565</TotalTime>
  <Words>280</Words>
  <Application>Microsoft Office PowerPoint</Application>
  <PresentationFormat>화면 슬라이드 쇼(4:3)</PresentationFormat>
  <Paragraphs>97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3" baseType="lpstr">
      <vt:lpstr>Wingdings</vt:lpstr>
      <vt:lpstr>Arial</vt:lpstr>
      <vt:lpstr>ＭＳ Ｐゴシック</vt:lpstr>
      <vt:lpstr>나눔고딕</vt:lpstr>
      <vt:lpstr>나눔고딕 ExtraBold</vt:lpstr>
      <vt:lpstr>맑은 고딕</vt:lpstr>
      <vt:lpstr>Calibri</vt:lpstr>
      <vt:lpstr>Office 테마</vt:lpstr>
      <vt:lpstr>Quarterly fund review</vt:lpstr>
      <vt:lpstr>PowerPoint 프레젠테이션</vt:lpstr>
      <vt:lpstr>에스비글로벌스타펀드</vt:lpstr>
      <vt:lpstr>에스비글로벌스타펀드</vt:lpstr>
      <vt:lpstr>에스비글로벌스타펀드</vt:lpstr>
      <vt:lpstr>에스비글로벌스타펀드</vt:lpstr>
      <vt:lpstr>에스비글로벌스타펀드</vt:lpstr>
      <vt:lpstr>PowerPoint 프레젠테이션</vt:lpstr>
      <vt:lpstr>에스비팬아시아펀드</vt:lpstr>
      <vt:lpstr>에스비팬아시아펀드</vt:lpstr>
      <vt:lpstr>에스비팬아시아펀드</vt:lpstr>
      <vt:lpstr>PowerPoint 프레젠테이션</vt:lpstr>
      <vt:lpstr>KT-SB 벤처투자조합</vt:lpstr>
      <vt:lpstr>KT-SB 벤처투자조합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 Ed Tech Portfolio</dc:title>
  <dc:creator>Henry Choi</dc:creator>
  <cp:lastModifiedBy>okjoo</cp:lastModifiedBy>
  <cp:revision>1765</cp:revision>
  <cp:lastPrinted>2015-03-24T03:01:27Z</cp:lastPrinted>
  <dcterms:created xsi:type="dcterms:W3CDTF">2013-11-24T23:53:30Z</dcterms:created>
  <dcterms:modified xsi:type="dcterms:W3CDTF">2017-08-21T08:03:08Z</dcterms:modified>
</cp:coreProperties>
</file>