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2" autoAdjust="0"/>
    <p:restoredTop sz="84114" autoAdjust="0"/>
  </p:normalViewPr>
  <p:slideViewPr>
    <p:cSldViewPr snapToGrid="0" showGuides="1">
      <p:cViewPr varScale="1">
        <p:scale>
          <a:sx n="98" d="100"/>
          <a:sy n="98" d="100"/>
        </p:scale>
        <p:origin x="24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ADE9-AC40-447B-BE8D-D5C147CC87C7}" type="datetimeFigureOut">
              <a:rPr lang="ko-KR" altLang="en-US" smtClean="0"/>
              <a:t>2017-08-31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FE49-DB0E-4B97-BB47-151092A68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19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ADE9-AC40-447B-BE8D-D5C147CC87C7}" type="datetimeFigureOut">
              <a:rPr lang="ko-KR" altLang="en-US" smtClean="0"/>
              <a:t>2017-08-31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FE49-DB0E-4B97-BB47-151092A68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231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ADE9-AC40-447B-BE8D-D5C147CC87C7}" type="datetimeFigureOut">
              <a:rPr lang="ko-KR" altLang="en-US" smtClean="0"/>
              <a:t>2017-08-31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FE49-DB0E-4B97-BB47-151092A68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16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ADE9-AC40-447B-BE8D-D5C147CC87C7}" type="datetimeFigureOut">
              <a:rPr lang="ko-KR" altLang="en-US" smtClean="0"/>
              <a:t>2017-08-31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FE49-DB0E-4B97-BB47-151092A68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606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ADE9-AC40-447B-BE8D-D5C147CC87C7}" type="datetimeFigureOut">
              <a:rPr lang="ko-KR" altLang="en-US" smtClean="0"/>
              <a:t>2017-08-31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FE49-DB0E-4B97-BB47-151092A68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149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ADE9-AC40-447B-BE8D-D5C147CC87C7}" type="datetimeFigureOut">
              <a:rPr lang="ko-KR" altLang="en-US" smtClean="0"/>
              <a:t>2017-08-31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FE49-DB0E-4B97-BB47-151092A68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93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ADE9-AC40-447B-BE8D-D5C147CC87C7}" type="datetimeFigureOut">
              <a:rPr lang="ko-KR" altLang="en-US" smtClean="0"/>
              <a:t>2017-08-31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FE49-DB0E-4B97-BB47-151092A68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512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ADE9-AC40-447B-BE8D-D5C147CC87C7}" type="datetimeFigureOut">
              <a:rPr lang="ko-KR" altLang="en-US" smtClean="0"/>
              <a:t>2017-08-31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FE49-DB0E-4B97-BB47-151092A68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72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ADE9-AC40-447B-BE8D-D5C147CC87C7}" type="datetimeFigureOut">
              <a:rPr lang="ko-KR" altLang="en-US" smtClean="0"/>
              <a:t>2017-08-31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FE49-DB0E-4B97-BB47-151092A68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63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ADE9-AC40-447B-BE8D-D5C147CC87C7}" type="datetimeFigureOut">
              <a:rPr lang="ko-KR" altLang="en-US" smtClean="0"/>
              <a:t>2017-08-31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FE49-DB0E-4B97-BB47-151092A68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970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ADE9-AC40-447B-BE8D-D5C147CC87C7}" type="datetimeFigureOut">
              <a:rPr lang="ko-KR" altLang="en-US" smtClean="0"/>
              <a:t>2017-08-31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FE49-DB0E-4B97-BB47-151092A68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883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ADE9-AC40-447B-BE8D-D5C147CC87C7}" type="datetimeFigureOut">
              <a:rPr lang="ko-KR" altLang="en-US" smtClean="0"/>
              <a:t>2017-08-31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4FE49-DB0E-4B97-BB47-151092A68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08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873557"/>
            <a:ext cx="9144000" cy="1984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모펀드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구분 중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[KSM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모펀드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]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도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옵션에 추가해야 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최초 등록되는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GP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가 있을 수 있으므로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GP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명은 직접 수기로 작성할 수 있어야 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GP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명은 옵션 중 선택하는 방식이 아니라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검색하여 선택하는 방식이어야 함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. GP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가 기존에 등록되어 있는지 여부를 전부 기억하지 못할 수 있으므로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제안사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작성 기준일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]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의 명칭을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제안서 작성 기준일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]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로 수정 요망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삭제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]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기능이 추가로 필요하다고 보임</a:t>
            </a:r>
            <a:endParaRPr lang="ko-KR" altLang="en-US" sz="1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82" y="145915"/>
            <a:ext cx="6411636" cy="45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873557"/>
            <a:ext cx="9144000" cy="1984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메모 등록 시에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모펀드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구분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/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펀드분야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/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펀드종류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/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시행년도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/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차수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/ GP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명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/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펀드명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”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을 선택하여 등록할 수 있게 기능 추가 필요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원래 제안대로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)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65" y="149852"/>
            <a:ext cx="6394666" cy="45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873557"/>
            <a:ext cx="9144000" cy="1984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제안사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재무현황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]~[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핵심인력 투자현황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]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까지의 모든 데이터들에 대한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일치여부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검증 부분이 반영 안 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제안사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개요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–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주주명부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]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지분율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수치는 백분율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(%)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로 표시되어야 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제안사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재무현황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]~[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핵심인력 투자현황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]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숫자들은 모두 백만원 단위이므로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오른쪽 끝에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단위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: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백만원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)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추가가 필요함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제안사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재무현황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]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중 비율 수치들은 모두 백분율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(%)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로 표시되어야 함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단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유지율은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소수점 없는 정수로 표시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)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제안사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펀드현황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]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중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IRR, Multiple,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유지율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수치들은 모두 백분율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(%)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로 표시되어야 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82" y="147366"/>
            <a:ext cx="6411636" cy="453991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468892" y="2869662"/>
            <a:ext cx="463684" cy="1848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r">
              <a:lnSpc>
                <a:spcPct val="150000"/>
              </a:lnSpc>
            </a:pP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500" dirty="0" smtClean="0">
                <a:solidFill>
                  <a:schemeClr val="tx1"/>
                </a:solidFill>
                <a:latin typeface="+mn-ea"/>
              </a:rPr>
              <a:t>단위</a:t>
            </a: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500" dirty="0" smtClean="0">
                <a:solidFill>
                  <a:schemeClr val="tx1"/>
                </a:solidFill>
                <a:latin typeface="+mn-ea"/>
              </a:rPr>
              <a:t>백만원</a:t>
            </a: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]</a:t>
            </a:r>
            <a:endParaRPr lang="ko-KR" altLang="en-US" sz="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468892" y="3715244"/>
            <a:ext cx="463684" cy="1848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r">
              <a:lnSpc>
                <a:spcPct val="150000"/>
              </a:lnSpc>
            </a:pP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500" dirty="0" smtClean="0">
                <a:solidFill>
                  <a:schemeClr val="tx1"/>
                </a:solidFill>
                <a:latin typeface="+mn-ea"/>
              </a:rPr>
              <a:t>단위</a:t>
            </a: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500" dirty="0" smtClean="0">
                <a:solidFill>
                  <a:schemeClr val="tx1"/>
                </a:solidFill>
                <a:latin typeface="+mn-ea"/>
              </a:rPr>
              <a:t>백만원</a:t>
            </a: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]</a:t>
            </a:r>
            <a:endParaRPr lang="ko-KR" altLang="en-US" sz="5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9" name="꺾인 연결선 8"/>
          <p:cNvCxnSpPr>
            <a:stCxn id="5" idx="3"/>
          </p:cNvCxnSpPr>
          <p:nvPr/>
        </p:nvCxnSpPr>
        <p:spPr>
          <a:xfrm>
            <a:off x="6932575" y="2962073"/>
            <a:ext cx="1008000" cy="2556000"/>
          </a:xfrm>
          <a:prstGeom prst="bentConnector2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꺾인 연결선 10"/>
          <p:cNvCxnSpPr/>
          <p:nvPr/>
        </p:nvCxnSpPr>
        <p:spPr>
          <a:xfrm>
            <a:off x="6932575" y="3802792"/>
            <a:ext cx="1008000" cy="1440000"/>
          </a:xfrm>
          <a:prstGeom prst="bentConnector2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468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873557"/>
            <a:ext cx="9144000" cy="1984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제안사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투자현황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]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중 투자수익률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(IRR)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은 백분율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(%)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로 표시되어야 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제안사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투자현황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]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중 투자기간은 소수점 한자리까지 표시되어야 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핵심운용인력 투자현황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]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중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담당기간이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마이너스 숫자로 표시됨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소수점 한자리 형식으로 표시되어야 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핵심운용인력 투자현황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]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중 투자수익률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(IRR)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은 백분율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(%)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로 표시되어야 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핵심운용인력 투자현황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]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중 투자기간은 소수점 한자리까지 표시되어야 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ko-KR" altLang="en-US" sz="1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07" y="147366"/>
            <a:ext cx="6409585" cy="453991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468892" y="2052538"/>
            <a:ext cx="463684" cy="1848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r">
              <a:lnSpc>
                <a:spcPct val="150000"/>
              </a:lnSpc>
            </a:pP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500" dirty="0" smtClean="0">
                <a:solidFill>
                  <a:schemeClr val="tx1"/>
                </a:solidFill>
                <a:latin typeface="+mn-ea"/>
              </a:rPr>
              <a:t>단위</a:t>
            </a: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500" dirty="0" smtClean="0">
                <a:solidFill>
                  <a:schemeClr val="tx1"/>
                </a:solidFill>
                <a:latin typeface="+mn-ea"/>
              </a:rPr>
              <a:t>백만원</a:t>
            </a: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]</a:t>
            </a:r>
            <a:endParaRPr lang="ko-KR" altLang="en-US" sz="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468892" y="3093398"/>
            <a:ext cx="463684" cy="1848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r">
              <a:lnSpc>
                <a:spcPct val="150000"/>
              </a:lnSpc>
            </a:pP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500" dirty="0" smtClean="0">
                <a:solidFill>
                  <a:schemeClr val="tx1"/>
                </a:solidFill>
                <a:latin typeface="+mn-ea"/>
              </a:rPr>
              <a:t>단위</a:t>
            </a: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500" dirty="0" smtClean="0">
                <a:solidFill>
                  <a:schemeClr val="tx1"/>
                </a:solidFill>
                <a:latin typeface="+mn-ea"/>
              </a:rPr>
              <a:t>백만원</a:t>
            </a: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]</a:t>
            </a:r>
            <a:endParaRPr lang="ko-KR" altLang="en-US" sz="5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61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873557"/>
            <a:ext cx="9144000" cy="1984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데이터가 많은 경우는 저장 시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Error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표시 되는 것인지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?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Error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표시 되더라도 실제 엑셀 파일은 업로드가 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하지만 해당 데이터를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나슬시스템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”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의 하위메뉴들은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운용사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재무현황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“~”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핵심인력 투자현황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”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상에서 조회할 경우에는 아무 데이터도 표시되지 않음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50" y="147366"/>
            <a:ext cx="6405499" cy="453991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468892" y="2869662"/>
            <a:ext cx="463684" cy="1848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r">
              <a:lnSpc>
                <a:spcPct val="150000"/>
              </a:lnSpc>
            </a:pP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500" dirty="0" smtClean="0">
                <a:solidFill>
                  <a:schemeClr val="tx1"/>
                </a:solidFill>
                <a:latin typeface="+mn-ea"/>
              </a:rPr>
              <a:t>단위</a:t>
            </a: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500" dirty="0" smtClean="0">
                <a:solidFill>
                  <a:schemeClr val="tx1"/>
                </a:solidFill>
                <a:latin typeface="+mn-ea"/>
              </a:rPr>
              <a:t>백만원</a:t>
            </a: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]</a:t>
            </a:r>
            <a:endParaRPr lang="ko-KR" altLang="en-US" sz="5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468892" y="3715244"/>
            <a:ext cx="463684" cy="1848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r">
              <a:lnSpc>
                <a:spcPct val="150000"/>
              </a:lnSpc>
            </a:pP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500" dirty="0" smtClean="0">
                <a:solidFill>
                  <a:schemeClr val="tx1"/>
                </a:solidFill>
                <a:latin typeface="+mn-ea"/>
              </a:rPr>
              <a:t>단위</a:t>
            </a: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500" dirty="0" smtClean="0">
                <a:solidFill>
                  <a:schemeClr val="tx1"/>
                </a:solidFill>
                <a:latin typeface="+mn-ea"/>
              </a:rPr>
              <a:t>백만원</a:t>
            </a: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]</a:t>
            </a:r>
            <a:endParaRPr lang="ko-KR" altLang="en-US" sz="5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19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873557"/>
            <a:ext cx="9144000" cy="1984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제안서 자료의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중복여부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체크가 필요함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–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동일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펀드명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혹은 동일 파일명으로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필터링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필요함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93" y="147366"/>
            <a:ext cx="6404612" cy="45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873557"/>
            <a:ext cx="9144000" cy="1984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운용사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펀드현황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”~”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핵심인력 투자현황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＂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까지의 숫자들은 모두 백만원 단위이므로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하단의 데이터 표시 부분 기준으로 우측 상단에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단위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백만원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을 표시해야 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93" y="147366"/>
            <a:ext cx="6404612" cy="453991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120641" y="2675108"/>
            <a:ext cx="463684" cy="18482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r">
              <a:lnSpc>
                <a:spcPct val="150000"/>
              </a:lnSpc>
            </a:pP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500" dirty="0" smtClean="0">
                <a:solidFill>
                  <a:schemeClr val="tx1"/>
                </a:solidFill>
                <a:latin typeface="+mn-ea"/>
              </a:rPr>
              <a:t>단위</a:t>
            </a: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500" dirty="0" smtClean="0">
                <a:solidFill>
                  <a:schemeClr val="tx1"/>
                </a:solidFill>
                <a:latin typeface="+mn-ea"/>
              </a:rPr>
              <a:t>백만원</a:t>
            </a: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]</a:t>
            </a:r>
            <a:endParaRPr lang="ko-KR" altLang="en-US" sz="5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7" name="꺾인 연결선 6"/>
          <p:cNvCxnSpPr>
            <a:stCxn id="6" idx="3"/>
          </p:cNvCxnSpPr>
          <p:nvPr/>
        </p:nvCxnSpPr>
        <p:spPr>
          <a:xfrm>
            <a:off x="7584325" y="2767520"/>
            <a:ext cx="596633" cy="2213041"/>
          </a:xfrm>
          <a:prstGeom prst="bentConnector2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7902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873557"/>
            <a:ext cx="9144000" cy="1984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개요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]~[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핵심인력 투자현황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]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중 비율 수치들은 모두 백분율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(%)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로 표시되어야 함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단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유지율은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소수점 없는 정수로 표시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)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개요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]~[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핵심인력 투자현황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]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중 숫자들은 모두 백만원 단위이므로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하단의 데이터 표시 부분 기준으로 우측 상단에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단위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백만원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을 표시해야 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93" y="147366"/>
            <a:ext cx="6404612" cy="453991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322971" y="1585612"/>
            <a:ext cx="463684" cy="18482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r">
              <a:lnSpc>
                <a:spcPct val="150000"/>
              </a:lnSpc>
            </a:pP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500" dirty="0" smtClean="0">
                <a:solidFill>
                  <a:schemeClr val="tx1"/>
                </a:solidFill>
                <a:latin typeface="+mn-ea"/>
              </a:rPr>
              <a:t>단위</a:t>
            </a: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500" dirty="0" smtClean="0">
                <a:solidFill>
                  <a:schemeClr val="tx1"/>
                </a:solidFill>
                <a:latin typeface="+mn-ea"/>
              </a:rPr>
              <a:t>백만원</a:t>
            </a: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]</a:t>
            </a:r>
            <a:endParaRPr lang="ko-KR" altLang="en-US" sz="5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7" name="꺾인 연결선 6"/>
          <p:cNvCxnSpPr>
            <a:stCxn id="6" idx="3"/>
          </p:cNvCxnSpPr>
          <p:nvPr/>
        </p:nvCxnSpPr>
        <p:spPr>
          <a:xfrm>
            <a:off x="6786654" y="1678023"/>
            <a:ext cx="1908000" cy="3528000"/>
          </a:xfrm>
          <a:prstGeom prst="bentConnector2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534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873557"/>
            <a:ext cx="9144000" cy="1984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담당기간이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마이너스 숫자로 표시됨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소수점 한자리 형식으로 표시되어야 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93" y="149852"/>
            <a:ext cx="6404612" cy="453494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322971" y="1585612"/>
            <a:ext cx="463684" cy="18482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r">
              <a:lnSpc>
                <a:spcPct val="150000"/>
              </a:lnSpc>
            </a:pP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500" dirty="0" smtClean="0">
                <a:solidFill>
                  <a:schemeClr val="tx1"/>
                </a:solidFill>
                <a:latin typeface="+mn-ea"/>
              </a:rPr>
              <a:t>단위</a:t>
            </a: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500" dirty="0" smtClean="0">
                <a:solidFill>
                  <a:schemeClr val="tx1"/>
                </a:solidFill>
                <a:latin typeface="+mn-ea"/>
              </a:rPr>
              <a:t>백만원</a:t>
            </a:r>
            <a:r>
              <a:rPr lang="en-US" altLang="ko-KR" sz="500" dirty="0" smtClean="0">
                <a:solidFill>
                  <a:schemeClr val="tx1"/>
                </a:solidFill>
                <a:latin typeface="+mn-ea"/>
              </a:rPr>
              <a:t>]</a:t>
            </a:r>
            <a:endParaRPr lang="ko-KR" altLang="en-US" sz="5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7" name="꺾인 연결선 6"/>
          <p:cNvCxnSpPr>
            <a:stCxn id="6" idx="3"/>
          </p:cNvCxnSpPr>
          <p:nvPr/>
        </p:nvCxnSpPr>
        <p:spPr>
          <a:xfrm>
            <a:off x="6786654" y="1678023"/>
            <a:ext cx="1908000" cy="3528000"/>
          </a:xfrm>
          <a:prstGeom prst="bentConnector2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5568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873557"/>
            <a:ext cx="9144000" cy="1984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운용사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재무현황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]~[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핵심인력 투자현황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]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까지의 모든 데이터들에 대한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일치여부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확인 부분이 필요함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01" y="149852"/>
            <a:ext cx="6397595" cy="45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462</Words>
  <Application>Microsoft Office PowerPoint</Application>
  <PresentationFormat>화면 슬라이드 쇼(4:3)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김태교</dc:creator>
  <cp:lastModifiedBy>김태교</cp:lastModifiedBy>
  <cp:revision>13</cp:revision>
  <dcterms:created xsi:type="dcterms:W3CDTF">2017-08-31T01:40:18Z</dcterms:created>
  <dcterms:modified xsi:type="dcterms:W3CDTF">2017-08-31T04:48:05Z</dcterms:modified>
</cp:coreProperties>
</file>