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A3A277-1F27-48C0-B848-DB83273CE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26B1BA-FDE8-4EF5-AC69-34AC09545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AAD350-60AF-490C-A1DE-024AD266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BF6F95-C856-4D56-85EB-B4003890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B8DC00-A9B4-4075-A4AC-A8750D7A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82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D82E06-28B5-4F1C-995D-D0218EB3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EF4FEF-E263-46A1-BC7D-AD850D38A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4540F3-9AB0-44BC-90E3-3E16D663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E10CA7-E0C9-4D98-BD91-D958985A0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894638-37DD-46D1-A61E-C47B2A4A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2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393AEDF-3230-4132-9AF7-8E89D6782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DB6AF5-22DD-4AD5-9AA1-AC72B9CF4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C81F0F-EBFB-408F-94A3-1817D775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EA02BC-294E-4BF0-A953-F5A51B78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304A65-ED87-4F83-B8CE-62FBF97B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88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EE787E-4447-4EBA-8982-944496582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B000C9-7334-4A85-9F5A-3128027BF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6CC91D-2906-4796-AFB4-A891EB436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6E52C5-9097-4341-87E4-B53285F0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D60D5F-81AE-4EC7-9BD2-547FE5A05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53F7D7-B559-4114-8ABE-46B7A86C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1F6BB7-B163-4F19-8F75-0EF6F966B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27F2F4-D806-4779-9AC6-188EEBD0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796CDB-58CC-4643-B833-E19795B3A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57F6FF-0C02-4339-B9D9-CDDC3AA0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69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2194CD-0509-4E26-AAED-3D4D7A30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AC6B0D-6F93-446F-862F-34A378CDA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76D077-0533-4458-9016-42222593F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FC37AE-E3CD-49E1-B2BF-A8E7FF69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22337E-0EBE-4EFB-A317-036F8BC3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D9B2C81-227F-4CB1-9856-689514F3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243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B7EA36-FB69-4896-9D3F-E3A9A5A35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C4EE4C-4DD8-4CB3-8418-9A61769A4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C860223-C8B2-4DE7-BAC5-C7E22DEC8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7D0B617-6756-4A6E-99D0-7450D03CA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C685A2-DC86-4F38-BB55-3208CD59C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4D01D8D-4B4F-4F9D-A6E8-71D7EAE1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5EB9F0B-18DE-4623-B8F6-8FCB93B5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C0CFA3B-6BBC-4E68-83B4-221EE7E2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27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F7F18C-5C4E-476E-AC39-378FE1FF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84056E5-7C4E-4691-9BE5-63563717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19310BA-6764-43B6-8044-C5D127F1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FCE8B90-C5DD-4502-AA9F-5C1FA94E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542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F705F4-25F9-471E-A611-6ED55B46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A2691B-3553-4290-908F-DCD91510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468CBD5-93E3-466D-9717-D6758D9F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27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841FD2-58B4-4493-A584-C4C754D2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30B1406-28DA-4A82-A002-F09B77855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2C46675-6C50-4598-806B-115C491C9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8EF8F5-EC63-499F-9441-2FF0438E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5A09A1A-8339-4646-A9D9-90725974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A345B4C-614C-4A4D-8CE7-11CA3AAD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8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45FDE1-7C52-406C-B3C0-9CDC0CAD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D14CFC-B514-4DF3-B14A-3E52EC7F2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21CCCE-54A5-4D0A-8EA6-242E426EE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8CC2804-67D4-44AD-9BC4-EFB567B4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6816EA-E6FD-4EA7-8A42-DDCFA2838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3B9E0B-11F7-462E-BF6B-C5C9F58A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5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4F77ACE-3D95-447A-B9D1-23B5CC461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864EFE-58A7-4096-9653-690F1C93F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02B183-4DBD-4552-B148-74A24F3A5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7231D-CC22-491A-8CE7-E442367C9764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6A72B8-3C83-42F7-892E-2A5D297D0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13DF3F-B5CE-4BCC-B6C2-AA55CDFDD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3405C-2A08-40F4-AC45-DEF2814F78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0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32203E9-DC34-4E0C-BE60-E6935A5E3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94" y="790575"/>
            <a:ext cx="4424557" cy="34480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037648F-424B-4B73-BD5B-BC5D4F2F4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515" y="773672"/>
            <a:ext cx="4426080" cy="34445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743733-590C-46C4-B296-40A76007DEE3}"/>
              </a:ext>
            </a:extLst>
          </p:cNvPr>
          <p:cNvSpPr txBox="1"/>
          <p:nvPr/>
        </p:nvSpPr>
        <p:spPr>
          <a:xfrm>
            <a:off x="6652727" y="3276843"/>
            <a:ext cx="43294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* </a:t>
            </a:r>
            <a:r>
              <a:rPr lang="ko-KR" altLang="en-US" sz="1000" dirty="0"/>
              <a:t>코스닥 상장사 </a:t>
            </a:r>
            <a:r>
              <a:rPr lang="ko-KR" altLang="en-US" sz="1000" dirty="0" err="1"/>
              <a:t>투자건으로</a:t>
            </a:r>
            <a:r>
              <a:rPr lang="ko-KR" altLang="en-US" sz="1000" dirty="0"/>
              <a:t> 실사 </a:t>
            </a:r>
            <a:r>
              <a:rPr lang="ko-KR" altLang="en-US" sz="1000" dirty="0" err="1"/>
              <a:t>미이행</a:t>
            </a:r>
            <a:endParaRPr lang="ko-KR" alt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D3CBD-D44E-49C6-9987-76F0462E4700}"/>
              </a:ext>
            </a:extLst>
          </p:cNvPr>
          <p:cNvSpPr txBox="1"/>
          <p:nvPr/>
        </p:nvSpPr>
        <p:spPr>
          <a:xfrm>
            <a:off x="2052735" y="270588"/>
            <a:ext cx="77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현재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19F7F2-F115-4938-AFA5-CCA0494FE441}"/>
              </a:ext>
            </a:extLst>
          </p:cNvPr>
          <p:cNvSpPr txBox="1"/>
          <p:nvPr/>
        </p:nvSpPr>
        <p:spPr>
          <a:xfrm>
            <a:off x="8232710" y="301690"/>
            <a:ext cx="1228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수정 후</a:t>
            </a:r>
            <a:endParaRPr lang="ko-KR" altLang="en-US" dirty="0"/>
          </a:p>
        </p:txBody>
      </p:sp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A05FD3A5-3F86-4385-BBC6-BA5618D08351}"/>
              </a:ext>
            </a:extLst>
          </p:cNvPr>
          <p:cNvSpPr/>
          <p:nvPr/>
        </p:nvSpPr>
        <p:spPr>
          <a:xfrm>
            <a:off x="5458408" y="2211355"/>
            <a:ext cx="550506" cy="4758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64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조규훈</dc:creator>
  <cp:lastModifiedBy>조규훈</cp:lastModifiedBy>
  <cp:revision>1</cp:revision>
  <dcterms:created xsi:type="dcterms:W3CDTF">2018-03-30T02:06:43Z</dcterms:created>
  <dcterms:modified xsi:type="dcterms:W3CDTF">2018-03-30T02:08:45Z</dcterms:modified>
</cp:coreProperties>
</file>