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-66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C8378-8786-49AF-B844-B6F2634FBCAD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7782A-DA8E-47CA-9022-EA33FFF4F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트라이패스 투자프로세스 관련 </a:t>
            </a:r>
            <a:r>
              <a:rPr lang="ko-KR" alt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기결재된</a:t>
            </a:r>
            <a:r>
              <a:rPr lang="ko-KR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ko-K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</a:t>
            </a:r>
            <a:r>
              <a:rPr lang="ko-KR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개 서류의 </a:t>
            </a:r>
            <a:r>
              <a:rPr lang="ko-KR" alt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수정요청드립니다</a:t>
            </a:r>
            <a:r>
              <a:rPr lang="en-US" altLang="ko-K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ko-KR" alt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628800"/>
            <a:ext cx="763284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요청 사유 </a:t>
            </a:r>
            <a:endParaRPr lang="en-US" altLang="ko-KR" sz="1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n-US" altLang="ko-KR" sz="1500" dirty="0" smtClean="0"/>
              <a:t>   1. </a:t>
            </a:r>
            <a:r>
              <a:rPr lang="ko-KR" altLang="en-US" sz="1500" dirty="0" smtClean="0"/>
              <a:t>트라이패스는 최초 </a:t>
            </a:r>
            <a:r>
              <a:rPr lang="en-US" altLang="ko-KR" sz="1500" dirty="0" smtClean="0"/>
              <a:t>10</a:t>
            </a:r>
            <a:r>
              <a:rPr lang="ko-KR" altLang="en-US" sz="1500" dirty="0" err="1" smtClean="0"/>
              <a:t>억원으로</a:t>
            </a:r>
            <a:r>
              <a:rPr lang="ko-KR" altLang="en-US" sz="1500" dirty="0" smtClean="0"/>
              <a:t> </a:t>
            </a:r>
            <a:r>
              <a:rPr lang="ko-KR" altLang="en-US" sz="1500" dirty="0" err="1" smtClean="0"/>
              <a:t>투심위</a:t>
            </a:r>
            <a:r>
              <a:rPr lang="ko-KR" altLang="en-US" sz="1500" dirty="0" smtClean="0"/>
              <a:t> 부의되었고</a:t>
            </a:r>
            <a:r>
              <a:rPr lang="en-US" altLang="ko-KR" sz="1500" dirty="0" smtClean="0"/>
              <a:t>,</a:t>
            </a:r>
          </a:p>
          <a:p>
            <a:r>
              <a:rPr lang="en-US" altLang="ko-KR" sz="1500" dirty="0"/>
              <a:t> </a:t>
            </a:r>
            <a:r>
              <a:rPr lang="en-US" altLang="ko-KR" sz="1500" dirty="0" smtClean="0"/>
              <a:t>     </a:t>
            </a:r>
            <a:r>
              <a:rPr lang="ko-KR" altLang="en-US" sz="1500" dirty="0" err="1" smtClean="0"/>
              <a:t>투심위에서</a:t>
            </a:r>
            <a:r>
              <a:rPr lang="ko-KR" altLang="en-US" sz="1500" dirty="0" smtClean="0"/>
              <a:t> 승인되었으나 </a:t>
            </a:r>
            <a:r>
              <a:rPr lang="ko-KR" altLang="en-US" sz="1500" dirty="0" err="1" smtClean="0"/>
              <a:t>투결위에서</a:t>
            </a:r>
            <a:r>
              <a:rPr lang="ko-KR" altLang="en-US" sz="1500" dirty="0" smtClean="0"/>
              <a:t> </a:t>
            </a:r>
            <a:r>
              <a:rPr lang="en-US" altLang="ko-KR" sz="1500" dirty="0" smtClean="0"/>
              <a:t>5</a:t>
            </a:r>
            <a:r>
              <a:rPr lang="ko-KR" altLang="en-US" sz="1500" dirty="0" err="1" smtClean="0"/>
              <a:t>억원으로</a:t>
            </a:r>
            <a:r>
              <a:rPr lang="ko-KR" altLang="en-US" sz="1500" dirty="0" smtClean="0"/>
              <a:t> 감액하는 것으로 조건부 승인됨</a:t>
            </a:r>
            <a:r>
              <a:rPr lang="en-US" altLang="ko-KR" sz="1500" dirty="0" smtClean="0"/>
              <a:t>.</a:t>
            </a:r>
          </a:p>
          <a:p>
            <a:endParaRPr lang="en-US" altLang="ko-KR" sz="500" dirty="0" smtClean="0"/>
          </a:p>
          <a:p>
            <a:r>
              <a:rPr lang="en-US" altLang="ko-KR" sz="1500" dirty="0"/>
              <a:t> </a:t>
            </a:r>
            <a:r>
              <a:rPr lang="en-US" altLang="ko-KR" sz="1500" dirty="0" smtClean="0"/>
              <a:t>  2. </a:t>
            </a:r>
            <a:r>
              <a:rPr lang="ko-KR" altLang="en-US" sz="1500" dirty="0" smtClean="0"/>
              <a:t>최초 </a:t>
            </a:r>
            <a:r>
              <a:rPr lang="ko-KR" altLang="en-US" sz="1500" dirty="0" err="1" smtClean="0"/>
              <a:t>투심위에서는</a:t>
            </a:r>
            <a:r>
              <a:rPr lang="ko-KR" altLang="en-US" sz="1500" dirty="0" smtClean="0"/>
              <a:t> 주요 계약조건이 확정되지 않아 기재하지 않았으나</a:t>
            </a:r>
            <a:r>
              <a:rPr lang="en-US" altLang="ko-KR" sz="1500" dirty="0" smtClean="0"/>
              <a:t>,</a:t>
            </a:r>
          </a:p>
          <a:p>
            <a:r>
              <a:rPr lang="en-US" altLang="ko-KR" sz="1500" dirty="0"/>
              <a:t> </a:t>
            </a:r>
            <a:r>
              <a:rPr lang="en-US" altLang="ko-KR" sz="1500" dirty="0" smtClean="0"/>
              <a:t>     </a:t>
            </a:r>
            <a:r>
              <a:rPr lang="ko-KR" altLang="en-US" sz="1500" dirty="0" smtClean="0"/>
              <a:t>계약 협의 과정에서 새로운 내용이 추가됨</a:t>
            </a:r>
            <a:r>
              <a:rPr lang="en-US" altLang="ko-KR" sz="1500" dirty="0" smtClean="0"/>
              <a:t>.</a:t>
            </a:r>
          </a:p>
          <a:p>
            <a:endParaRPr lang="en-US" altLang="ko-KR" sz="500" dirty="0"/>
          </a:p>
          <a:p>
            <a:pPr>
              <a:lnSpc>
                <a:spcPct val="150000"/>
              </a:lnSpc>
            </a:pPr>
            <a:r>
              <a:rPr lang="en-US" altLang="ko-KR" sz="1500" dirty="0" smtClean="0"/>
              <a:t>      </a:t>
            </a:r>
            <a:r>
              <a:rPr lang="ko-KR" altLang="en-US" sz="1500" dirty="0" smtClean="0"/>
              <a:t>이에 따라</a:t>
            </a:r>
            <a:r>
              <a:rPr lang="en-US" altLang="ko-KR" sz="1500" dirty="0" smtClean="0"/>
              <a:t>, 1-2</a:t>
            </a:r>
            <a:r>
              <a:rPr lang="ko-KR" altLang="en-US" sz="1500" dirty="0" smtClean="0"/>
              <a:t>의 내용을 반영하는 것으로 수정하고자 함</a:t>
            </a:r>
            <a:r>
              <a:rPr lang="en-US" altLang="ko-KR" sz="15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3222" y="3496873"/>
            <a:ext cx="7632848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수정 요청 서류 </a:t>
            </a:r>
            <a:endParaRPr lang="en-US" altLang="ko-KR" sz="1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lnSpc>
                <a:spcPct val="120000"/>
              </a:lnSpc>
            </a:pPr>
            <a:r>
              <a:rPr lang="en-US" altLang="ko-KR" sz="1500" dirty="0" smtClean="0"/>
              <a:t>   1. Compliance Checklist</a:t>
            </a:r>
          </a:p>
          <a:p>
            <a:pPr>
              <a:lnSpc>
                <a:spcPct val="120000"/>
              </a:lnSpc>
            </a:pPr>
            <a:r>
              <a:rPr lang="en-US" altLang="ko-KR" sz="1500" dirty="0" smtClean="0"/>
              <a:t>   2. </a:t>
            </a:r>
            <a:r>
              <a:rPr lang="ko-KR" altLang="en-US" sz="1500" dirty="0" smtClean="0"/>
              <a:t>투자재원검토보고서</a:t>
            </a:r>
            <a:endParaRPr lang="en-US" altLang="ko-KR" sz="1500" dirty="0" smtClean="0"/>
          </a:p>
          <a:p>
            <a:pPr>
              <a:lnSpc>
                <a:spcPct val="120000"/>
              </a:lnSpc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3. </a:t>
            </a:r>
            <a:r>
              <a:rPr lang="ko-KR" altLang="en-US" sz="1500" dirty="0" err="1" smtClean="0"/>
              <a:t>투심위의결결과보고서</a:t>
            </a:r>
            <a:endParaRPr lang="en-US" altLang="ko-KR" sz="1500" dirty="0" smtClean="0"/>
          </a:p>
          <a:p>
            <a:pPr>
              <a:lnSpc>
                <a:spcPct val="120000"/>
              </a:lnSpc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4. </a:t>
            </a:r>
            <a:r>
              <a:rPr lang="ko-KR" altLang="en-US" sz="1500" dirty="0" err="1" smtClean="0"/>
              <a:t>투심위회의록</a:t>
            </a:r>
            <a:endParaRPr lang="en-US" altLang="ko-KR" sz="1500" dirty="0" smtClean="0"/>
          </a:p>
          <a:p>
            <a:pPr>
              <a:lnSpc>
                <a:spcPct val="120000"/>
              </a:lnSpc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5. </a:t>
            </a:r>
            <a:r>
              <a:rPr lang="ko-KR" altLang="en-US" sz="1500" dirty="0" err="1" smtClean="0"/>
              <a:t>투결위의결결과보고서</a:t>
            </a:r>
            <a:endParaRPr lang="en-US" altLang="ko-KR" sz="1500" dirty="0" smtClean="0"/>
          </a:p>
          <a:p>
            <a:pPr>
              <a:lnSpc>
                <a:spcPct val="120000"/>
              </a:lnSpc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6. </a:t>
            </a:r>
            <a:r>
              <a:rPr lang="ko-KR" altLang="en-US" sz="1500" dirty="0" err="1" smtClean="0"/>
              <a:t>투결위회의록</a:t>
            </a:r>
            <a:endParaRPr lang="en-US" altLang="ko-KR" sz="15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21088"/>
            <a:ext cx="671512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48680"/>
            <a:ext cx="8047840" cy="305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5508104" y="2852936"/>
            <a:ext cx="1224136" cy="216024"/>
          </a:xfrm>
          <a:prstGeom prst="roundRect">
            <a:avLst>
              <a:gd name="adj" fmla="val 69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3851920" y="5768092"/>
            <a:ext cx="1080120" cy="216024"/>
          </a:xfrm>
          <a:prstGeom prst="roundRect">
            <a:avLst>
              <a:gd name="adj" fmla="val 69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25867" y="276351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A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97330" y="59492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B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8024" y="3512041"/>
            <a:ext cx="3816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FF0000"/>
                </a:solidFill>
              </a:rPr>
              <a:t>B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에 기재된 내용을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A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의 내용으로 수정부탁드립니다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..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79512" y="116632"/>
            <a:ext cx="345638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/>
              <a:t>트라이패스 </a:t>
            </a:r>
            <a:r>
              <a:rPr lang="en-US" altLang="ko-KR" sz="1600" b="1" dirty="0" smtClean="0"/>
              <a:t>: </a:t>
            </a:r>
            <a:r>
              <a:rPr lang="ko-KR" altLang="en-US" sz="1600" b="1" dirty="0" smtClean="0"/>
              <a:t>투자재원검토보고서</a:t>
            </a:r>
            <a:endParaRPr lang="ko-KR" altLang="en-US" sz="1600" b="1" dirty="0"/>
          </a:p>
        </p:txBody>
      </p:sp>
      <p:cxnSp>
        <p:nvCxnSpPr>
          <p:cNvPr id="15" name="Shape 14"/>
          <p:cNvCxnSpPr>
            <a:stCxn id="5" idx="1"/>
          </p:cNvCxnSpPr>
          <p:nvPr/>
        </p:nvCxnSpPr>
        <p:spPr>
          <a:xfrm rot="10800000" flipV="1">
            <a:off x="3923928" y="2960948"/>
            <a:ext cx="1584176" cy="2772308"/>
          </a:xfrm>
          <a:prstGeom prst="bentConnector2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179512" y="116632"/>
            <a:ext cx="374441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/>
              <a:t>트라이패스 </a:t>
            </a:r>
            <a:r>
              <a:rPr lang="en-US" altLang="ko-KR" sz="1600" b="1" dirty="0" smtClean="0"/>
              <a:t>: Compliance Checklist</a:t>
            </a:r>
            <a:endParaRPr lang="ko-KR" altLang="en-US" sz="1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5760640" cy="210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모서리가 둥근 직사각형 4"/>
          <p:cNvSpPr/>
          <p:nvPr/>
        </p:nvSpPr>
        <p:spPr>
          <a:xfrm>
            <a:off x="5580112" y="2403470"/>
            <a:ext cx="288032" cy="144016"/>
          </a:xfrm>
          <a:prstGeom prst="roundRect">
            <a:avLst>
              <a:gd name="adj" fmla="val 69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36912"/>
            <a:ext cx="5688632" cy="226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10950" y="4653136"/>
            <a:ext cx="556600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7587627" y="5139773"/>
            <a:ext cx="432048" cy="155061"/>
          </a:xfrm>
          <a:prstGeom prst="roundRect">
            <a:avLst>
              <a:gd name="adj" fmla="val 69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76363" y="2322753"/>
            <a:ext cx="5040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FF0000"/>
                </a:solidFill>
              </a:rPr>
              <a:t>A</a:t>
            </a:r>
            <a:endParaRPr lang="ko-KR" altLang="en-US" sz="15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1296" y="5076475"/>
            <a:ext cx="3600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FF0000"/>
                </a:solidFill>
              </a:rPr>
              <a:t>B</a:t>
            </a:r>
            <a:endParaRPr lang="ko-KR" altLang="en-US" sz="1500" b="1" dirty="0">
              <a:solidFill>
                <a:srgbClr val="FF0000"/>
              </a:solidFill>
            </a:endParaRPr>
          </a:p>
        </p:txBody>
      </p:sp>
      <p:cxnSp>
        <p:nvCxnSpPr>
          <p:cNvPr id="13" name="Shape 12"/>
          <p:cNvCxnSpPr>
            <a:stCxn id="5" idx="3"/>
            <a:endCxn id="7" idx="0"/>
          </p:cNvCxnSpPr>
          <p:nvPr/>
        </p:nvCxnSpPr>
        <p:spPr>
          <a:xfrm>
            <a:off x="5868144" y="2475478"/>
            <a:ext cx="1935507" cy="2664295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모서리가 둥근 직사각형 13"/>
          <p:cNvSpPr/>
          <p:nvPr/>
        </p:nvSpPr>
        <p:spPr>
          <a:xfrm>
            <a:off x="1619672" y="4275678"/>
            <a:ext cx="2232248" cy="288032"/>
          </a:xfrm>
          <a:prstGeom prst="roundRect">
            <a:avLst>
              <a:gd name="adj" fmla="val 6992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4283968" y="6390037"/>
            <a:ext cx="2592288" cy="144016"/>
          </a:xfrm>
          <a:prstGeom prst="roundRect">
            <a:avLst>
              <a:gd name="adj" fmla="val 6992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851920" y="4266969"/>
            <a:ext cx="5040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00B050"/>
                </a:solidFill>
              </a:rPr>
              <a:t>A</a:t>
            </a:r>
            <a:endParaRPr lang="ko-KR" altLang="en-US" sz="15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76256" y="6309320"/>
            <a:ext cx="3600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 smtClean="0">
                <a:solidFill>
                  <a:srgbClr val="00B050"/>
                </a:solidFill>
              </a:rPr>
              <a:t>B</a:t>
            </a:r>
            <a:endParaRPr lang="ko-KR" altLang="en-US" sz="1500" b="1" dirty="0">
              <a:solidFill>
                <a:srgbClr val="00B050"/>
              </a:solidFill>
            </a:endParaRPr>
          </a:p>
        </p:txBody>
      </p:sp>
      <p:cxnSp>
        <p:nvCxnSpPr>
          <p:cNvPr id="19" name="꺾인 연결선 18"/>
          <p:cNvCxnSpPr>
            <a:stCxn id="14" idx="1"/>
          </p:cNvCxnSpPr>
          <p:nvPr/>
        </p:nvCxnSpPr>
        <p:spPr>
          <a:xfrm rot="10800000" flipH="1" flipV="1">
            <a:off x="1619672" y="4419694"/>
            <a:ext cx="2664296" cy="2033642"/>
          </a:xfrm>
          <a:prstGeom prst="bentConnector3">
            <a:avLst>
              <a:gd name="adj1" fmla="val -8580"/>
            </a:avLst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940152" y="200859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FF0000"/>
                </a:solidFill>
              </a:rPr>
              <a:t>B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에 기재된 내용을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A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의 내용으로</a:t>
            </a:r>
            <a:endParaRPr lang="en-US" altLang="ko-KR" sz="1200" b="1" dirty="0" smtClean="0">
              <a:solidFill>
                <a:srgbClr val="FF0000"/>
              </a:solidFill>
            </a:endParaRPr>
          </a:p>
          <a:p>
            <a:r>
              <a:rPr lang="ko-KR" altLang="en-US" sz="1200" b="1" dirty="0" err="1" smtClean="0">
                <a:solidFill>
                  <a:srgbClr val="FF0000"/>
                </a:solidFill>
              </a:rPr>
              <a:t>수정부탁드립니다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..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9552" y="558924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B050"/>
                </a:solidFill>
              </a:rPr>
              <a:t>B</a:t>
            </a:r>
            <a:r>
              <a:rPr lang="ko-KR" altLang="en-US" sz="1200" b="1" dirty="0" smtClean="0">
                <a:solidFill>
                  <a:srgbClr val="00B050"/>
                </a:solidFill>
              </a:rPr>
              <a:t>에 기재된 내용을 </a:t>
            </a:r>
            <a:r>
              <a:rPr lang="en-US" altLang="ko-KR" sz="1200" b="1" dirty="0" smtClean="0">
                <a:solidFill>
                  <a:srgbClr val="00B050"/>
                </a:solidFill>
              </a:rPr>
              <a:t>A</a:t>
            </a:r>
            <a:r>
              <a:rPr lang="ko-KR" altLang="en-US" sz="1200" b="1" dirty="0" smtClean="0">
                <a:solidFill>
                  <a:srgbClr val="00B050"/>
                </a:solidFill>
              </a:rPr>
              <a:t>의 내용으로</a:t>
            </a:r>
            <a:endParaRPr lang="en-US" altLang="ko-KR" sz="1200" b="1" dirty="0" smtClean="0">
              <a:solidFill>
                <a:srgbClr val="00B050"/>
              </a:solidFill>
            </a:endParaRPr>
          </a:p>
          <a:p>
            <a:r>
              <a:rPr lang="ko-KR" altLang="en-US" sz="1200" b="1" dirty="0" err="1" smtClean="0">
                <a:solidFill>
                  <a:srgbClr val="00B050"/>
                </a:solidFill>
              </a:rPr>
              <a:t>수정부탁드립니다</a:t>
            </a:r>
            <a:r>
              <a:rPr lang="en-US" altLang="ko-KR" sz="1200" b="1" dirty="0" smtClean="0">
                <a:solidFill>
                  <a:srgbClr val="00B050"/>
                </a:solidFill>
              </a:rPr>
              <a:t>..</a:t>
            </a:r>
            <a:endParaRPr lang="ko-KR" altLang="en-US" sz="1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293096"/>
            <a:ext cx="5931736" cy="2327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836712"/>
            <a:ext cx="8187258" cy="3264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모서리가 둥근 직사각형 2"/>
          <p:cNvSpPr/>
          <p:nvPr/>
        </p:nvSpPr>
        <p:spPr>
          <a:xfrm>
            <a:off x="2601657" y="3201931"/>
            <a:ext cx="3194479" cy="299077"/>
          </a:xfrm>
          <a:prstGeom prst="roundRect">
            <a:avLst>
              <a:gd name="adj" fmla="val 69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179512" y="116632"/>
            <a:ext cx="85689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50" b="1" dirty="0" smtClean="0"/>
              <a:t>트라이패스 </a:t>
            </a:r>
            <a:r>
              <a:rPr lang="en-US" altLang="ko-KR" sz="1550" b="1" dirty="0" smtClean="0"/>
              <a:t>: </a:t>
            </a:r>
            <a:r>
              <a:rPr lang="ko-KR" altLang="en-US" sz="1550" b="1" dirty="0" err="1" smtClean="0"/>
              <a:t>투심위의결결과보고서</a:t>
            </a:r>
            <a:r>
              <a:rPr lang="en-US" altLang="ko-KR" sz="1550" b="1" dirty="0" smtClean="0"/>
              <a:t>/</a:t>
            </a:r>
            <a:r>
              <a:rPr lang="ko-KR" altLang="en-US" sz="1550" b="1" dirty="0" err="1" smtClean="0"/>
              <a:t>투심위회의록</a:t>
            </a:r>
            <a:r>
              <a:rPr lang="en-US" altLang="ko-KR" sz="1550" b="1" dirty="0" smtClean="0"/>
              <a:t>, </a:t>
            </a:r>
            <a:r>
              <a:rPr lang="ko-KR" altLang="en-US" sz="1550" b="1" dirty="0" err="1" smtClean="0"/>
              <a:t>투결위의결결과보고서</a:t>
            </a:r>
            <a:r>
              <a:rPr lang="en-US" altLang="ko-KR" sz="1550" b="1" dirty="0" smtClean="0"/>
              <a:t>/</a:t>
            </a:r>
            <a:r>
              <a:rPr lang="ko-KR" altLang="en-US" sz="1550" b="1" dirty="0" err="1" smtClean="0"/>
              <a:t>투결위회의록</a:t>
            </a:r>
            <a:endParaRPr lang="en-US" altLang="ko-KR" sz="1550" b="1" dirty="0"/>
          </a:p>
        </p:txBody>
      </p:sp>
      <p:cxnSp>
        <p:nvCxnSpPr>
          <p:cNvPr id="8" name="직선 화살표 연결선 7"/>
          <p:cNvCxnSpPr/>
          <p:nvPr/>
        </p:nvCxnSpPr>
        <p:spPr>
          <a:xfrm flipH="1">
            <a:off x="3491880" y="3501008"/>
            <a:ext cx="360040" cy="27363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모서리가 둥근 직사각형 11"/>
          <p:cNvSpPr/>
          <p:nvPr/>
        </p:nvSpPr>
        <p:spPr>
          <a:xfrm>
            <a:off x="1726516" y="6228604"/>
            <a:ext cx="2664296" cy="216024"/>
          </a:xfrm>
          <a:prstGeom prst="roundRect">
            <a:avLst>
              <a:gd name="adj" fmla="val 699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796136" y="318684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A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5730" y="61565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B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07904" y="522920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FF0000"/>
                </a:solidFill>
              </a:rPr>
              <a:t>B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에 기재된 내용을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A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의 내용으로 </a:t>
            </a:r>
            <a:endParaRPr lang="en-US" altLang="ko-KR" sz="1200" b="1" dirty="0" smtClean="0">
              <a:solidFill>
                <a:srgbClr val="FF0000"/>
              </a:solidFill>
            </a:endParaRPr>
          </a:p>
          <a:p>
            <a:r>
              <a:rPr lang="ko-KR" altLang="en-US" sz="1200" b="1" dirty="0" err="1" smtClean="0">
                <a:solidFill>
                  <a:srgbClr val="FF0000"/>
                </a:solidFill>
              </a:rPr>
              <a:t>수정부탁드립니다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..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152</Words>
  <Application>Microsoft Office PowerPoint</Application>
  <PresentationFormat>화면 슬라이드 쇼(4:3)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김은영</dc:creator>
  <cp:lastModifiedBy>NYLEE</cp:lastModifiedBy>
  <cp:revision>11</cp:revision>
  <dcterms:created xsi:type="dcterms:W3CDTF">2018-04-30T07:05:26Z</dcterms:created>
  <dcterms:modified xsi:type="dcterms:W3CDTF">2018-05-09T02:23:44Z</dcterms:modified>
</cp:coreProperties>
</file>